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24" r:id="rId1"/>
    <p:sldMasterId id="2147483725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Playfair Display" pitchFamily="2" charset="77"/>
      <p:regular r:id="rId38"/>
      <p:bold r:id="rId39"/>
      <p:italic r:id="rId40"/>
      <p:boldItalic r:id="rId41"/>
    </p:embeddedFont>
    <p:embeddedFont>
      <p:font typeface="Playfair Display Medium" pitchFamily="2" charset="77"/>
      <p:regular r:id="rId42"/>
      <p:bold r:id="rId43"/>
      <p:italic r:id="rId44"/>
      <p:boldItalic r:id="rId45"/>
    </p:embeddedFont>
    <p:embeddedFont>
      <p:font typeface="Urbanist" panose="020B0A04040200000203" pitchFamily="34" charset="77"/>
      <p:regular r:id="rId46"/>
      <p:bold r:id="rId47"/>
      <p:italic r:id="rId48"/>
      <p:boldItalic r:id="rId49"/>
    </p:embeddedFont>
    <p:embeddedFont>
      <p:font typeface="Urbanist Medium" panose="020B0A04040200000203" pitchFamily="34" charset="77"/>
      <p:regular r:id="rId50"/>
      <p:bold r:id="rId51"/>
      <p:italic r:id="rId52"/>
      <p:boldItalic r:id="rId53"/>
    </p:embeddedFont>
    <p:embeddedFont>
      <p:font typeface="Urbanist SemiBold" panose="020B0A04040200000203" pitchFamily="34" charset="77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2"/>
    <p:restoredTop sz="94652"/>
  </p:normalViewPr>
  <p:slideViewPr>
    <p:cSldViewPr snapToGrid="0">
      <p:cViewPr>
        <p:scale>
          <a:sx n="125" d="100"/>
          <a:sy n="125" d="100"/>
        </p:scale>
        <p:origin x="1480" y="8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4b511c9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4b511c9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54be0796dc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54be0796dc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54be0796d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54be0796d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54be0796dc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54be0796dc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4be0796dc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4be0796dc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54be0796dc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54be0796dc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54be0796dc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54be0796dc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54be0796dc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54be0796dc_0_1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54be0796dc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54be0796dc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54be0796dc_0_1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54be0796dc_0_1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54be0796dc_0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54be0796dc_0_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54b511c90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54b511c90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54be0796dc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54be0796dc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54be0796dc_0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54be0796dc_0_1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54be0796dc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54be0796dc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54be0796dc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54be0796dc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54be0796dc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354be0796dc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54be0796dc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54be0796dc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54b511c90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354b511c90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54b511c90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54b511c90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54be0796dc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54be0796dc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54be0796dc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54be0796dc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54be0796dc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54be0796dc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54be0796dc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54be0796dc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54be0796dc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354be0796dc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54be0796dc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54be0796dc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LT 1">
  <p:cSld name="BLANK_4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50000"/>
          </a:blip>
          <a:srcRect l="3133" t="16785" r="7834" b="8145"/>
          <a:stretch/>
        </p:blipFill>
        <p:spPr>
          <a:xfrm rot="10800000" flipH="1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 rot="10800000" flipH="1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2"/>
          <p:cNvSpPr txBox="1">
            <a:spLocks noGrp="1"/>
          </p:cNvSpPr>
          <p:nvPr>
            <p:ph type="subTitle" idx="5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6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7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8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rt big title and body">
  <p:cSld name="BLANK_1_1_1_1_1_1_1_1_1_1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1" descr="Oval black shapes against a shadowy background. "/>
          <p:cNvPicPr preferRelativeResize="0"/>
          <p:nvPr/>
        </p:nvPicPr>
        <p:blipFill rotWithShape="1">
          <a:blip r:embed="rId2">
            <a:alphaModFix/>
          </a:blip>
          <a:srcRect l="17240" t="34" r="25038" b="42245"/>
          <a:stretch/>
        </p:blipFill>
        <p:spPr>
          <a:xfrm>
            <a:off x="0" y="-289"/>
            <a:ext cx="9144000" cy="51441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2" name="Google Shape;172;p11"/>
          <p:cNvSpPr txBox="1">
            <a:spLocks noGrp="1"/>
          </p:cNvSpPr>
          <p:nvPr>
            <p:ph type="subTitle" idx="1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73" name="Google Shape;173;p11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4" name="Google Shape;174;p11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5" name="Google Shape;175;p11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76" name="Google Shape;176;p11"/>
          <p:cNvSpPr txBox="1">
            <a:spLocks noGrp="1"/>
          </p:cNvSpPr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77" name="Google Shape;17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1" name="Google Shape;18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2">
  <p:cSld name="BLANK_1_1_1_1_1_1_1_1_1_1_1_1_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>
            <a:spLocks noGrp="1"/>
          </p:cNvSpPr>
          <p:nvPr>
            <p:ph type="body" idx="1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5" name="Google Shape;185;p12"/>
          <p:cNvSpPr>
            <a:spLocks noGrp="1"/>
          </p:cNvSpPr>
          <p:nvPr>
            <p:ph type="pic" idx="2"/>
          </p:nvPr>
        </p:nvSpPr>
        <p:spPr>
          <a:xfrm>
            <a:off x="5342000" y="457200"/>
            <a:ext cx="3573300" cy="3995400"/>
          </a:xfrm>
          <a:prstGeom prst="roundRect">
            <a:avLst>
              <a:gd name="adj" fmla="val 6865"/>
            </a:avLst>
          </a:prstGeom>
          <a:noFill/>
          <a:ln>
            <a:noFill/>
          </a:ln>
        </p:spPr>
      </p:sp>
      <p:sp>
        <p:nvSpPr>
          <p:cNvPr id="186" name="Google Shape;186;p12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87" name="Google Shape;187;p12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88" name="Google Shape;188;p12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89" name="Google Shape;189;p12"/>
          <p:cNvSpPr txBox="1">
            <a:spLocks noGrp="1"/>
          </p:cNvSpPr>
          <p:nvPr>
            <p:ph type="subTitle" idx="6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cxnSp>
        <p:nvCxnSpPr>
          <p:cNvPr id="191" name="Google Shape;191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4" name="Google Shape;194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cards">
  <p:cSld name="CUSTOM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>
            <a:spLocks noGrp="1"/>
          </p:cNvSpPr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1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2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idx="3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4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5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6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7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8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9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08" name="Google Shape;208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9" name="Google Shape;209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210" name="Google Shape;210;p13"/>
            <p:cNvCxnSpPr/>
            <p:nvPr/>
          </p:nvCxnSpPr>
          <p:spPr>
            <a:xfrm rot="-5400000" flipH="1">
              <a:off x="498725" y="2069800"/>
              <a:ext cx="103500" cy="103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2" name="Google Shape;212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4" name="Google Shape;21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cards">
  <p:cSld name="CUSTOM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"/>
          <p:cNvSpPr txBox="1">
            <a:spLocks noGrp="1"/>
          </p:cNvSpPr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4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20" name="Google Shape;220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14"/>
          <p:cNvSpPr txBox="1">
            <a:spLocks noGrp="1"/>
          </p:cNvSpPr>
          <p:nvPr>
            <p:ph type="title" idx="4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5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3" name="Google Shape;223;p14"/>
          <p:cNvSpPr txBox="1">
            <a:spLocks noGrp="1"/>
          </p:cNvSpPr>
          <p:nvPr>
            <p:ph type="subTitle" idx="6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4" name="Google Shape;224;p14"/>
          <p:cNvSpPr txBox="1">
            <a:spLocks noGrp="1"/>
          </p:cNvSpPr>
          <p:nvPr>
            <p:ph type="title" idx="7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14"/>
          <p:cNvSpPr txBox="1">
            <a:spLocks noGrp="1"/>
          </p:cNvSpPr>
          <p:nvPr>
            <p:ph type="subTitle" idx="8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subTitle" idx="9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title" idx="13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subTitle" idx="14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29" name="Google Shape;229;p14"/>
          <p:cNvSpPr txBox="1">
            <a:spLocks noGrp="1"/>
          </p:cNvSpPr>
          <p:nvPr>
            <p:ph type="subTitle" idx="15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title" idx="16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14"/>
          <p:cNvSpPr txBox="1">
            <a:spLocks noGrp="1"/>
          </p:cNvSpPr>
          <p:nvPr>
            <p:ph type="subTitle" idx="17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8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35" name="Google Shape;23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7_1_1_1_1_1_1_1_1_1_1_1_1_1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5"/>
          <p:cNvPicPr preferRelativeResize="0"/>
          <p:nvPr/>
        </p:nvPicPr>
        <p:blipFill rotWithShape="1">
          <a:blip r:embed="rId2">
            <a:alphaModFix/>
          </a:blip>
          <a:srcRect r="15469" b="14588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15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4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5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45" name="Google Shape;245;p15"/>
          <p:cNvSpPr txBox="1">
            <a:spLocks noGrp="1"/>
          </p:cNvSpPr>
          <p:nvPr>
            <p:ph type="body" idx="6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15"/>
          <p:cNvSpPr txBox="1">
            <a:spLocks noGrp="1"/>
          </p:cNvSpPr>
          <p:nvPr>
            <p:ph type="title" idx="7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15"/>
          <p:cNvSpPr txBox="1">
            <a:spLocks noGrp="1"/>
          </p:cNvSpPr>
          <p:nvPr>
            <p:ph type="subTitle" idx="8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body" idx="9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 idx="13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subTitle" idx="14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body" idx="15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title" idx="16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17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54" name="Google Shape;254;p15"/>
          <p:cNvSpPr txBox="1">
            <a:spLocks noGrp="1"/>
          </p:cNvSpPr>
          <p:nvPr>
            <p:ph type="body" idx="18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15"/>
          <p:cNvSpPr txBox="1">
            <a:spLocks noGrp="1"/>
          </p:cNvSpPr>
          <p:nvPr>
            <p:ph type="title" idx="19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8" name="Google Shape;258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s">
  <p:cSld name="CUSTOM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61" name="Google Shape;261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16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65" name="Google Shape;265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267" name="Google Shape;267;p16"/>
          <p:cNvSpPr>
            <a:spLocks noGrp="1"/>
          </p:cNvSpPr>
          <p:nvPr>
            <p:ph type="pic" idx="5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6"/>
          <p:cNvSpPr txBox="1">
            <a:spLocks noGrp="1"/>
          </p:cNvSpPr>
          <p:nvPr>
            <p:ph type="body" idx="6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7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marL="914400" lvl="1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marL="1371600" lvl="2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marL="1828800" lvl="3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marL="2286000" lvl="4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marL="2743200" lvl="5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marL="3200400" lvl="6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marL="3657600" lvl="7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marL="4114800" lvl="8" indent="-30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subTitle" idx="8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71" name="Google Shape;271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3" name="Google Shape;27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">
  <p:cSld name="CUSTOM_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76" name="Google Shape;276;p17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277" name="Google Shape;277;p17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278" name="Google Shape;278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Google Shape;279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name="adj" fmla="val 9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0" name="Google Shape;280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name="adj" fmla="val 674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1" name="Google Shape;281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name="adj" fmla="val 96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2" name="Google Shape;282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name="adj" fmla="val 136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3" name="Google Shape;283;p17"/>
          <p:cNvSpPr>
            <a:spLocks noGrp="1"/>
          </p:cNvSpPr>
          <p:nvPr>
            <p:ph type="pic" idx="4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7"/>
          <p:cNvSpPr txBox="1">
            <a:spLocks noGrp="1"/>
          </p:cNvSpPr>
          <p:nvPr>
            <p:ph type="subTitle" idx="5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sz="12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body" idx="6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7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body" idx="8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288" name="Google Shape;288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17"/>
          <p:cNvSpPr txBox="1">
            <a:spLocks noGrp="1"/>
          </p:cNvSpPr>
          <p:nvPr>
            <p:ph type="subTitle" idx="9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body" idx="13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292" name="Google Shape;292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3" name="Google Shape;293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4" name="Google Shape;294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800" b="1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5" name="Google Shape;295;p17"/>
          <p:cNvSpPr txBox="1">
            <a:spLocks noGrp="1"/>
          </p:cNvSpPr>
          <p:nvPr>
            <p:ph type="subTitle" idx="14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96" name="Google Shape;296;p17"/>
          <p:cNvSpPr txBox="1">
            <a:spLocks noGrp="1"/>
          </p:cNvSpPr>
          <p:nvPr>
            <p:ph type="subTitle" idx="15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97" name="Google Shape;297;p17"/>
          <p:cNvSpPr txBox="1">
            <a:spLocks noGrp="1"/>
          </p:cNvSpPr>
          <p:nvPr>
            <p:ph type="subTitle" idx="16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98" name="Google Shape;298;p17"/>
          <p:cNvSpPr txBox="1">
            <a:spLocks noGrp="1"/>
          </p:cNvSpPr>
          <p:nvPr>
            <p:ph type="subTitle" idx="17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299" name="Google Shape;299;p17"/>
          <p:cNvSpPr txBox="1">
            <a:spLocks noGrp="1"/>
          </p:cNvSpPr>
          <p:nvPr>
            <p:ph type="subTitle" idx="18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sz="8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0" name="Google Shape;300;p17"/>
          <p:cNvSpPr txBox="1">
            <a:spLocks noGrp="1"/>
          </p:cNvSpPr>
          <p:nvPr>
            <p:ph type="subTitle" idx="19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01" name="Google Shape;301;p17"/>
          <p:cNvSpPr txBox="1">
            <a:spLocks noGrp="1"/>
          </p:cNvSpPr>
          <p:nvPr>
            <p:ph type="subTitle" idx="20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02" name="Google Shape;302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04" name="Google Shape;304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CUSTOM_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>
            <a:spLocks noGrp="1"/>
          </p:cNvSpPr>
          <p:nvPr>
            <p:ph type="body" idx="1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307" name="Google Shape;307;p18"/>
          <p:cNvSpPr txBox="1">
            <a:spLocks noGrp="1"/>
          </p:cNvSpPr>
          <p:nvPr>
            <p:ph type="body" idx="2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08" name="Google Shape;308;p18"/>
          <p:cNvSpPr txBox="1">
            <a:spLocks noGrp="1"/>
          </p:cNvSpPr>
          <p:nvPr>
            <p:ph type="subTitle" idx="3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09" name="Google Shape;309;p18"/>
          <p:cNvSpPr txBox="1">
            <a:spLocks noGrp="1"/>
          </p:cNvSpPr>
          <p:nvPr>
            <p:ph type="body" idx="4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10" name="Google Shape;310;p18"/>
          <p:cNvSpPr txBox="1">
            <a:spLocks noGrp="1"/>
          </p:cNvSpPr>
          <p:nvPr>
            <p:ph type="subTitle" idx="5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body" idx="6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subTitle" idx="7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subTitle" idx="8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9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315" name="Google Shape;315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18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8"/>
          <p:cNvSpPr txBox="1">
            <a:spLocks noGrp="1"/>
          </p:cNvSpPr>
          <p:nvPr>
            <p:ph type="subTitle" idx="13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18" name="Google Shape;318;p18"/>
          <p:cNvSpPr txBox="1">
            <a:spLocks noGrp="1"/>
          </p:cNvSpPr>
          <p:nvPr>
            <p:ph type="subTitle" idx="14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19" name="Google Shape;319;p18"/>
          <p:cNvSpPr txBox="1">
            <a:spLocks noGrp="1"/>
          </p:cNvSpPr>
          <p:nvPr>
            <p:ph type="subTitle" idx="15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20" name="Google Shape;320;p18"/>
          <p:cNvSpPr txBox="1">
            <a:spLocks noGrp="1"/>
          </p:cNvSpPr>
          <p:nvPr>
            <p:ph type="subTitle" idx="16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21" name="Google Shape;321;p18"/>
          <p:cNvSpPr txBox="1">
            <a:spLocks noGrp="1"/>
          </p:cNvSpPr>
          <p:nvPr>
            <p:ph type="subTitle" idx="17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sz="12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8"/>
          <p:cNvSpPr txBox="1">
            <a:spLocks noGrp="1"/>
          </p:cNvSpPr>
          <p:nvPr>
            <p:ph type="subTitle" idx="18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subTitle" idx="19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24" name="Google Shape;324;p18"/>
          <p:cNvSpPr txBox="1">
            <a:spLocks noGrp="1"/>
          </p:cNvSpPr>
          <p:nvPr>
            <p:ph type="subTitle" idx="20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325" name="Google Shape;325;p18"/>
          <p:cNvSpPr txBox="1">
            <a:spLocks noGrp="1"/>
          </p:cNvSpPr>
          <p:nvPr>
            <p:ph type="subTitle" idx="21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6" name="Google Shape;326;p18"/>
          <p:cNvSpPr txBox="1">
            <a:spLocks noGrp="1"/>
          </p:cNvSpPr>
          <p:nvPr>
            <p:ph type="subTitle" idx="22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subTitle" idx="23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18"/>
          <p:cNvSpPr txBox="1">
            <a:spLocks noGrp="1"/>
          </p:cNvSpPr>
          <p:nvPr>
            <p:ph type="subTitle" idx="24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subTitle" idx="25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body" idx="26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331" name="Google Shape;331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2" name="Google Shape;332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3" name="Google Shape;33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trics ">
  <p:cSld name="CUSTOM_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9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37" name="Google Shape;337;p19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338" name="Google Shape;338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40" name="Google Shape;340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41" name="Google Shape;341;p19"/>
          <p:cNvSpPr txBox="1">
            <a:spLocks noGrp="1"/>
          </p:cNvSpPr>
          <p:nvPr>
            <p:ph type="subTitle" idx="4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9"/>
          <p:cNvSpPr txBox="1">
            <a:spLocks noGrp="1"/>
          </p:cNvSpPr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9"/>
          <p:cNvSpPr txBox="1">
            <a:spLocks noGrp="1"/>
          </p:cNvSpPr>
          <p:nvPr>
            <p:ph type="subTitle" idx="5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9"/>
          <p:cNvSpPr txBox="1">
            <a:spLocks noGrp="1"/>
          </p:cNvSpPr>
          <p:nvPr>
            <p:ph type="subTitle" idx="6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45" name="Google Shape;345;p19"/>
          <p:cNvSpPr txBox="1">
            <a:spLocks noGrp="1"/>
          </p:cNvSpPr>
          <p:nvPr>
            <p:ph type="title" idx="7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346" name="Google Shape;346;p19"/>
          <p:cNvSpPr txBox="1">
            <a:spLocks noGrp="1"/>
          </p:cNvSpPr>
          <p:nvPr>
            <p:ph type="title" idx="8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9"/>
          <p:cNvSpPr txBox="1">
            <a:spLocks noGrp="1"/>
          </p:cNvSpPr>
          <p:nvPr>
            <p:ph type="subTitle" idx="9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48" name="Google Shape;348;p19"/>
          <p:cNvSpPr txBox="1">
            <a:spLocks noGrp="1"/>
          </p:cNvSpPr>
          <p:nvPr>
            <p:ph type="subTitle" idx="13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subTitle" idx="14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350" name="Google Shape;350;p19"/>
          <p:cNvSpPr txBox="1">
            <a:spLocks noGrp="1"/>
          </p:cNvSpPr>
          <p:nvPr>
            <p:ph type="subTitle" idx="15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4" name="Google Shape;354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5" name="Google Shape;355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ALT 1">
  <p:cSld name="BLANK_1_1_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4" name="Google Shape;34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2" name="Google Shape;36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3" name="Google Shape;373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1" name="Google Shape;381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385" name="Google Shape;38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8" name="Google Shape;388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values">
  <p:cSld name="BLANK_1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2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3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4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4" name="Google Shape;44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4"/>
          <p:cNvSpPr txBox="1">
            <a:spLocks noGrp="1"/>
          </p:cNvSpPr>
          <p:nvPr>
            <p:ph type="subTitle" idx="5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6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ubTitle" idx="7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8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body" idx="9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3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1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31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5" name="Google Shape;395;p31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6" name="Google Shape;396;p31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7" name="Google Shape;397;p31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9" name="Google Shape;399;p31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0" name="Google Shape;400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4" name="Google Shape;404;p32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33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33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0" name="Google Shape;410;p33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1" name="Google Shape;411;p33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2" name="Google Shape;412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5" name="Google Shape;415;p34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3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34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8" name="Google Shape;418;p34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9" name="Google Shape;419;p34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0" name="Google Shape;420;p34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35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35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7" name="Google Shape;427;p35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29" name="Google Shape;429;p35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0" name="Google Shape;430;p35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1" name="Google Shape;431;p35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2" name="Google Shape;432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36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9" name="Google Shape;439;p37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37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37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2" name="Google Shape;44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7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4" name="Google Shape;444;p37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5" name="Google Shape;445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8" name="Google Shape;448;p38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38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38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1" name="Google Shape;451;p38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38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3" name="Google Shape;45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8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5" name="Google Shape;455;p38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6" name="Google Shape;456;p38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7" name="Google Shape;457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0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0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40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0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40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40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40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40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40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nd image ALT 2">
  <p:cSld name="CUSTOM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>
            <a:spLocks noGrp="1"/>
          </p:cNvSpPr>
          <p:nvPr>
            <p:ph type="pic" idx="2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 idx="3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4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5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6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62" name="Google Shape;62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only">
  <p:cSld name="BLANK_1_1_1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 txBox="1">
            <a:spLocks noGrp="1"/>
          </p:cNvSpPr>
          <p:nvPr>
            <p:ph type="title"/>
          </p:nvPr>
        </p:nvSpPr>
        <p:spPr>
          <a:xfrm>
            <a:off x="276075" y="457200"/>
            <a:ext cx="5713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79" name="Google Shape;479;p42"/>
          <p:cNvSpPr txBox="1">
            <a:spLocks noGrp="1"/>
          </p:cNvSpPr>
          <p:nvPr>
            <p:ph type="subTitle" idx="1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42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>
  <p:cSld name="BLANK_1_1_1_1_8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>
            <a:spLocks noGrp="1"/>
          </p:cNvSpPr>
          <p:nvPr>
            <p:ph type="title"/>
          </p:nvPr>
        </p:nvSpPr>
        <p:spPr>
          <a:xfrm>
            <a:off x="276075" y="457200"/>
            <a:ext cx="57132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83" name="Google Shape;483;p43"/>
          <p:cNvSpPr txBox="1">
            <a:spLocks noGrp="1"/>
          </p:cNvSpPr>
          <p:nvPr>
            <p:ph type="subTitle" idx="1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43"/>
          <p:cNvSpPr txBox="1">
            <a:spLocks noGrp="1"/>
          </p:cNvSpPr>
          <p:nvPr>
            <p:ph type="subTitle" idx="2"/>
          </p:nvPr>
        </p:nvSpPr>
        <p:spPr>
          <a:xfrm>
            <a:off x="407100" y="1488125"/>
            <a:ext cx="13590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86" name="Google Shape;486;p43"/>
          <p:cNvSpPr txBox="1">
            <a:spLocks noGrp="1"/>
          </p:cNvSpPr>
          <p:nvPr>
            <p:ph type="subTitle" idx="3"/>
          </p:nvPr>
        </p:nvSpPr>
        <p:spPr>
          <a:xfrm>
            <a:off x="2710550" y="1488125"/>
            <a:ext cx="13590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87" name="Google Shape;487;p43"/>
          <p:cNvSpPr txBox="1">
            <a:spLocks noGrp="1"/>
          </p:cNvSpPr>
          <p:nvPr>
            <p:ph type="subTitle" idx="4"/>
          </p:nvPr>
        </p:nvSpPr>
        <p:spPr>
          <a:xfrm>
            <a:off x="5014000" y="1488125"/>
            <a:ext cx="13590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88" name="Google Shape;488;p43"/>
          <p:cNvSpPr txBox="1">
            <a:spLocks noGrp="1"/>
          </p:cNvSpPr>
          <p:nvPr>
            <p:ph type="subTitle" idx="5"/>
          </p:nvPr>
        </p:nvSpPr>
        <p:spPr>
          <a:xfrm>
            <a:off x="7317450" y="1488125"/>
            <a:ext cx="1359000" cy="21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89" name="Google Shape;489;p43"/>
          <p:cNvSpPr txBox="1">
            <a:spLocks noGrp="1"/>
          </p:cNvSpPr>
          <p:nvPr>
            <p:ph type="body" idx="6"/>
          </p:nvPr>
        </p:nvSpPr>
        <p:spPr>
          <a:xfrm>
            <a:off x="407100" y="1895400"/>
            <a:ext cx="14223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490" name="Google Shape;490;p43"/>
          <p:cNvSpPr txBox="1">
            <a:spLocks noGrp="1"/>
          </p:cNvSpPr>
          <p:nvPr>
            <p:ph type="body" idx="7"/>
          </p:nvPr>
        </p:nvSpPr>
        <p:spPr>
          <a:xfrm>
            <a:off x="2710550" y="1895400"/>
            <a:ext cx="14223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body" idx="8"/>
          </p:nvPr>
        </p:nvSpPr>
        <p:spPr>
          <a:xfrm>
            <a:off x="5014000" y="1895400"/>
            <a:ext cx="14223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492" name="Google Shape;492;p43"/>
          <p:cNvSpPr txBox="1">
            <a:spLocks noGrp="1"/>
          </p:cNvSpPr>
          <p:nvPr>
            <p:ph type="body" idx="9"/>
          </p:nvPr>
        </p:nvSpPr>
        <p:spPr>
          <a:xfrm>
            <a:off x="7317450" y="1895400"/>
            <a:ext cx="14223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 with small statement">
  <p:cSld name="BLANK_1_1_1_1_6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>
            <a:spLocks noGrp="1"/>
          </p:cNvSpPr>
          <p:nvPr>
            <p:ph type="body" idx="1"/>
          </p:nvPr>
        </p:nvSpPr>
        <p:spPr>
          <a:xfrm>
            <a:off x="5503325" y="524750"/>
            <a:ext cx="3356100" cy="87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  <a:defRPr sz="1800"/>
            </a:lvl9pPr>
          </a:lstStyle>
          <a:p>
            <a:endParaRPr/>
          </a:p>
        </p:txBody>
      </p:sp>
      <p:sp>
        <p:nvSpPr>
          <p:cNvPr id="495" name="Google Shape;495;p44"/>
          <p:cNvSpPr txBox="1">
            <a:spLocks noGrp="1"/>
          </p:cNvSpPr>
          <p:nvPr>
            <p:ph type="title"/>
          </p:nvPr>
        </p:nvSpPr>
        <p:spPr>
          <a:xfrm>
            <a:off x="276075" y="457200"/>
            <a:ext cx="50001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96" name="Google Shape;496;p44"/>
          <p:cNvSpPr txBox="1">
            <a:spLocks noGrp="1"/>
          </p:cNvSpPr>
          <p:nvPr>
            <p:ph type="subTitle" idx="2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44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44"/>
          <p:cNvSpPr txBox="1">
            <a:spLocks noGrp="1"/>
          </p:cNvSpPr>
          <p:nvPr>
            <p:ph type="subTitle" idx="3"/>
          </p:nvPr>
        </p:nvSpPr>
        <p:spPr>
          <a:xfrm>
            <a:off x="279528" y="2903871"/>
            <a:ext cx="19701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499" name="Google Shape;499;p44"/>
          <p:cNvSpPr txBox="1">
            <a:spLocks noGrp="1"/>
          </p:cNvSpPr>
          <p:nvPr>
            <p:ph type="subTitle" idx="4"/>
          </p:nvPr>
        </p:nvSpPr>
        <p:spPr>
          <a:xfrm>
            <a:off x="2489940" y="2903871"/>
            <a:ext cx="19701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500" name="Google Shape;500;p44"/>
          <p:cNvSpPr txBox="1">
            <a:spLocks noGrp="1"/>
          </p:cNvSpPr>
          <p:nvPr>
            <p:ph type="subTitle" idx="5"/>
          </p:nvPr>
        </p:nvSpPr>
        <p:spPr>
          <a:xfrm>
            <a:off x="4695138" y="2903871"/>
            <a:ext cx="19701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501" name="Google Shape;501;p44"/>
          <p:cNvSpPr txBox="1">
            <a:spLocks noGrp="1"/>
          </p:cNvSpPr>
          <p:nvPr>
            <p:ph type="subTitle" idx="6"/>
          </p:nvPr>
        </p:nvSpPr>
        <p:spPr>
          <a:xfrm>
            <a:off x="6900335" y="2903871"/>
            <a:ext cx="19701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502" name="Google Shape;502;p44"/>
          <p:cNvSpPr txBox="1">
            <a:spLocks noGrp="1"/>
          </p:cNvSpPr>
          <p:nvPr>
            <p:ph type="body" idx="7"/>
          </p:nvPr>
        </p:nvSpPr>
        <p:spPr>
          <a:xfrm>
            <a:off x="274950" y="3206259"/>
            <a:ext cx="1970100" cy="10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503" name="Google Shape;503;p44"/>
          <p:cNvSpPr txBox="1">
            <a:spLocks noGrp="1"/>
          </p:cNvSpPr>
          <p:nvPr>
            <p:ph type="body" idx="8"/>
          </p:nvPr>
        </p:nvSpPr>
        <p:spPr>
          <a:xfrm>
            <a:off x="2489940" y="3206259"/>
            <a:ext cx="1970100" cy="10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504" name="Google Shape;504;p44"/>
          <p:cNvSpPr txBox="1">
            <a:spLocks noGrp="1"/>
          </p:cNvSpPr>
          <p:nvPr>
            <p:ph type="body" idx="9"/>
          </p:nvPr>
        </p:nvSpPr>
        <p:spPr>
          <a:xfrm>
            <a:off x="4704930" y="3206259"/>
            <a:ext cx="1970100" cy="10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505" name="Google Shape;505;p44"/>
          <p:cNvSpPr txBox="1">
            <a:spLocks noGrp="1"/>
          </p:cNvSpPr>
          <p:nvPr>
            <p:ph type="body" idx="13"/>
          </p:nvPr>
        </p:nvSpPr>
        <p:spPr>
          <a:xfrm>
            <a:off x="6900335" y="3206259"/>
            <a:ext cx="1970100" cy="1005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506" name="Google Shape;506;p44"/>
          <p:cNvSpPr txBox="1">
            <a:spLocks noGrp="1"/>
          </p:cNvSpPr>
          <p:nvPr>
            <p:ph type="subTitle" idx="14"/>
          </p:nvPr>
        </p:nvSpPr>
        <p:spPr>
          <a:xfrm>
            <a:off x="279525" y="2672823"/>
            <a:ext cx="382500" cy="1476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07" name="Google Shape;507;p44"/>
          <p:cNvSpPr txBox="1">
            <a:spLocks noGrp="1"/>
          </p:cNvSpPr>
          <p:nvPr>
            <p:ph type="subTitle" idx="15"/>
          </p:nvPr>
        </p:nvSpPr>
        <p:spPr>
          <a:xfrm>
            <a:off x="2489950" y="2672823"/>
            <a:ext cx="382500" cy="1476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08" name="Google Shape;508;p44"/>
          <p:cNvSpPr txBox="1">
            <a:spLocks noGrp="1"/>
          </p:cNvSpPr>
          <p:nvPr>
            <p:ph type="subTitle" idx="16"/>
          </p:nvPr>
        </p:nvSpPr>
        <p:spPr>
          <a:xfrm>
            <a:off x="4700375" y="2672823"/>
            <a:ext cx="382500" cy="1476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09" name="Google Shape;509;p44"/>
          <p:cNvSpPr txBox="1">
            <a:spLocks noGrp="1"/>
          </p:cNvSpPr>
          <p:nvPr>
            <p:ph type="subTitle" idx="17"/>
          </p:nvPr>
        </p:nvSpPr>
        <p:spPr>
          <a:xfrm>
            <a:off x="6910800" y="2672823"/>
            <a:ext cx="382500" cy="1476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Playfair Display"/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right image and 2 text boxes">
  <p:cSld name="BLANK_1_1_1_1_5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"/>
          <p:cNvSpPr txBox="1">
            <a:spLocks noGrp="1"/>
          </p:cNvSpPr>
          <p:nvPr>
            <p:ph type="title"/>
          </p:nvPr>
        </p:nvSpPr>
        <p:spPr>
          <a:xfrm>
            <a:off x="276075" y="457200"/>
            <a:ext cx="64329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12" name="Google Shape;512;p45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45"/>
          <p:cNvSpPr>
            <a:spLocks noGrp="1"/>
          </p:cNvSpPr>
          <p:nvPr>
            <p:ph type="pic" idx="2"/>
          </p:nvPr>
        </p:nvSpPr>
        <p:spPr>
          <a:xfrm>
            <a:off x="6802800" y="0"/>
            <a:ext cx="23412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45"/>
          <p:cNvSpPr txBox="1">
            <a:spLocks noGrp="1"/>
          </p:cNvSpPr>
          <p:nvPr>
            <p:ph type="subTitle" idx="1"/>
          </p:nvPr>
        </p:nvSpPr>
        <p:spPr>
          <a:xfrm>
            <a:off x="4682775" y="2717425"/>
            <a:ext cx="2026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15" name="Google Shape;515;p45"/>
          <p:cNvSpPr txBox="1">
            <a:spLocks noGrp="1"/>
          </p:cNvSpPr>
          <p:nvPr>
            <p:ph type="subTitle" idx="3"/>
          </p:nvPr>
        </p:nvSpPr>
        <p:spPr>
          <a:xfrm>
            <a:off x="6843453" y="2717425"/>
            <a:ext cx="20301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16" name="Google Shape;516;p45"/>
          <p:cNvSpPr txBox="1">
            <a:spLocks noGrp="1"/>
          </p:cNvSpPr>
          <p:nvPr>
            <p:ph type="subTitle" idx="4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45"/>
          <p:cNvSpPr txBox="1">
            <a:spLocks noGrp="1"/>
          </p:cNvSpPr>
          <p:nvPr>
            <p:ph type="body" idx="5"/>
          </p:nvPr>
        </p:nvSpPr>
        <p:spPr>
          <a:xfrm>
            <a:off x="4682775" y="3042765"/>
            <a:ext cx="2026200" cy="123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518" name="Google Shape;518;p45"/>
          <p:cNvSpPr txBox="1">
            <a:spLocks noGrp="1"/>
          </p:cNvSpPr>
          <p:nvPr>
            <p:ph type="body" idx="6"/>
          </p:nvPr>
        </p:nvSpPr>
        <p:spPr>
          <a:xfrm>
            <a:off x="6843455" y="3042765"/>
            <a:ext cx="2030100" cy="1232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peakers info">
  <p:cSld name="BLANK_1_1_1_1_3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/>
          <p:nvPr/>
        </p:nvSpPr>
        <p:spPr>
          <a:xfrm>
            <a:off x="5461825" y="850"/>
            <a:ext cx="368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46"/>
          <p:cNvSpPr txBox="1">
            <a:spLocks noGrp="1"/>
          </p:cNvSpPr>
          <p:nvPr>
            <p:ph type="subTitle" idx="1"/>
          </p:nvPr>
        </p:nvSpPr>
        <p:spPr>
          <a:xfrm>
            <a:off x="1987875" y="1422801"/>
            <a:ext cx="1578300" cy="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2" name="Google Shape;522;p46"/>
          <p:cNvSpPr txBox="1">
            <a:spLocks noGrp="1"/>
          </p:cNvSpPr>
          <p:nvPr>
            <p:ph type="subTitle" idx="2"/>
          </p:nvPr>
        </p:nvSpPr>
        <p:spPr>
          <a:xfrm>
            <a:off x="1987875" y="1849116"/>
            <a:ext cx="1547700" cy="322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3" name="Google Shape;523;p46"/>
          <p:cNvSpPr>
            <a:spLocks noGrp="1"/>
          </p:cNvSpPr>
          <p:nvPr>
            <p:ph type="pic" idx="3"/>
          </p:nvPr>
        </p:nvSpPr>
        <p:spPr>
          <a:xfrm>
            <a:off x="-50" y="1424175"/>
            <a:ext cx="1838100" cy="3267000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46"/>
          <p:cNvSpPr>
            <a:spLocks noGrp="1"/>
          </p:cNvSpPr>
          <p:nvPr>
            <p:ph type="pic" idx="4"/>
          </p:nvPr>
        </p:nvSpPr>
        <p:spPr>
          <a:xfrm>
            <a:off x="4527160" y="1424175"/>
            <a:ext cx="1838100" cy="32670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46"/>
          <p:cNvSpPr txBox="1">
            <a:spLocks noGrp="1"/>
          </p:cNvSpPr>
          <p:nvPr>
            <p:ph type="subTitle" idx="5"/>
          </p:nvPr>
        </p:nvSpPr>
        <p:spPr>
          <a:xfrm>
            <a:off x="6525486" y="1422801"/>
            <a:ext cx="1578300" cy="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6" name="Google Shape;526;p46"/>
          <p:cNvSpPr txBox="1">
            <a:spLocks noGrp="1"/>
          </p:cNvSpPr>
          <p:nvPr>
            <p:ph type="subTitle" idx="6"/>
          </p:nvPr>
        </p:nvSpPr>
        <p:spPr>
          <a:xfrm>
            <a:off x="6525486" y="1849116"/>
            <a:ext cx="1547700" cy="322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7" name="Google Shape;527;p46"/>
          <p:cNvSpPr txBox="1">
            <a:spLocks noGrp="1"/>
          </p:cNvSpPr>
          <p:nvPr>
            <p:ph type="title"/>
          </p:nvPr>
        </p:nvSpPr>
        <p:spPr>
          <a:xfrm>
            <a:off x="276075" y="457200"/>
            <a:ext cx="42489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8" name="Google Shape;528;p46"/>
          <p:cNvSpPr txBox="1">
            <a:spLocks noGrp="1"/>
          </p:cNvSpPr>
          <p:nvPr>
            <p:ph type="subTitle" idx="7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6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46"/>
          <p:cNvSpPr txBox="1">
            <a:spLocks noGrp="1"/>
          </p:cNvSpPr>
          <p:nvPr>
            <p:ph type="body" idx="8"/>
          </p:nvPr>
        </p:nvSpPr>
        <p:spPr>
          <a:xfrm>
            <a:off x="1987875" y="3545425"/>
            <a:ext cx="1755000" cy="82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31" name="Google Shape;531;p46"/>
          <p:cNvSpPr txBox="1">
            <a:spLocks noGrp="1"/>
          </p:cNvSpPr>
          <p:nvPr>
            <p:ph type="body" idx="9"/>
          </p:nvPr>
        </p:nvSpPr>
        <p:spPr>
          <a:xfrm>
            <a:off x="6536675" y="3545425"/>
            <a:ext cx="1699800" cy="82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●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○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ayfair Display"/>
              <a:buChar char="■"/>
              <a:defRPr sz="1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">
  <p:cSld name="BLANK_1_1_1_1_2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>
            <a:spLocks noGrp="1"/>
          </p:cNvSpPr>
          <p:nvPr>
            <p:ph type="pic" idx="2"/>
          </p:nvPr>
        </p:nvSpPr>
        <p:spPr>
          <a:xfrm>
            <a:off x="4138225" y="517875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534" name="Google Shape;534;p47"/>
          <p:cNvSpPr>
            <a:spLocks noGrp="1"/>
          </p:cNvSpPr>
          <p:nvPr>
            <p:ph type="pic" idx="3"/>
          </p:nvPr>
        </p:nvSpPr>
        <p:spPr>
          <a:xfrm>
            <a:off x="4138225" y="1957188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47"/>
          <p:cNvSpPr>
            <a:spLocks noGrp="1"/>
          </p:cNvSpPr>
          <p:nvPr>
            <p:ph type="pic" idx="4"/>
          </p:nvPr>
        </p:nvSpPr>
        <p:spPr>
          <a:xfrm>
            <a:off x="4138213" y="3403813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47"/>
          <p:cNvSpPr>
            <a:spLocks noGrp="1"/>
          </p:cNvSpPr>
          <p:nvPr>
            <p:ph type="pic" idx="5"/>
          </p:nvPr>
        </p:nvSpPr>
        <p:spPr>
          <a:xfrm>
            <a:off x="6573252" y="517875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47"/>
          <p:cNvSpPr>
            <a:spLocks noGrp="1"/>
          </p:cNvSpPr>
          <p:nvPr>
            <p:ph type="pic" idx="6"/>
          </p:nvPr>
        </p:nvSpPr>
        <p:spPr>
          <a:xfrm>
            <a:off x="6573252" y="1957188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47"/>
          <p:cNvSpPr>
            <a:spLocks noGrp="1"/>
          </p:cNvSpPr>
          <p:nvPr>
            <p:ph type="pic" idx="7"/>
          </p:nvPr>
        </p:nvSpPr>
        <p:spPr>
          <a:xfrm>
            <a:off x="6573252" y="3403813"/>
            <a:ext cx="1152300" cy="12036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47"/>
          <p:cNvSpPr txBox="1">
            <a:spLocks noGrp="1"/>
          </p:cNvSpPr>
          <p:nvPr>
            <p:ph type="subTitle" idx="1"/>
          </p:nvPr>
        </p:nvSpPr>
        <p:spPr>
          <a:xfrm>
            <a:off x="5406561" y="3413650"/>
            <a:ext cx="10191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0" name="Google Shape;540;p47"/>
          <p:cNvSpPr txBox="1">
            <a:spLocks noGrp="1"/>
          </p:cNvSpPr>
          <p:nvPr>
            <p:ph type="subTitle" idx="8"/>
          </p:nvPr>
        </p:nvSpPr>
        <p:spPr>
          <a:xfrm>
            <a:off x="5406561" y="1951475"/>
            <a:ext cx="10191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1" name="Google Shape;541;p47"/>
          <p:cNvSpPr txBox="1">
            <a:spLocks noGrp="1"/>
          </p:cNvSpPr>
          <p:nvPr>
            <p:ph type="subTitle" idx="9"/>
          </p:nvPr>
        </p:nvSpPr>
        <p:spPr>
          <a:xfrm>
            <a:off x="5406561" y="518225"/>
            <a:ext cx="10191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2" name="Google Shape;542;p47"/>
          <p:cNvSpPr txBox="1">
            <a:spLocks noGrp="1"/>
          </p:cNvSpPr>
          <p:nvPr>
            <p:ph type="subTitle" idx="13"/>
          </p:nvPr>
        </p:nvSpPr>
        <p:spPr>
          <a:xfrm>
            <a:off x="7840736" y="3413650"/>
            <a:ext cx="10191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3" name="Google Shape;543;p47"/>
          <p:cNvSpPr txBox="1">
            <a:spLocks noGrp="1"/>
          </p:cNvSpPr>
          <p:nvPr>
            <p:ph type="subTitle" idx="14"/>
          </p:nvPr>
        </p:nvSpPr>
        <p:spPr>
          <a:xfrm>
            <a:off x="7840736" y="1951475"/>
            <a:ext cx="10191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4" name="Google Shape;544;p47"/>
          <p:cNvSpPr txBox="1">
            <a:spLocks noGrp="1"/>
          </p:cNvSpPr>
          <p:nvPr>
            <p:ph type="subTitle" idx="15"/>
          </p:nvPr>
        </p:nvSpPr>
        <p:spPr>
          <a:xfrm>
            <a:off x="7840736" y="518225"/>
            <a:ext cx="10191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45" name="Google Shape;545;p47"/>
          <p:cNvSpPr txBox="1">
            <a:spLocks noGrp="1"/>
          </p:cNvSpPr>
          <p:nvPr>
            <p:ph type="subTitle" idx="16"/>
          </p:nvPr>
        </p:nvSpPr>
        <p:spPr>
          <a:xfrm>
            <a:off x="5406550" y="1480150"/>
            <a:ext cx="1019100" cy="24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46" name="Google Shape;546;p47"/>
          <p:cNvSpPr txBox="1">
            <a:spLocks noGrp="1"/>
          </p:cNvSpPr>
          <p:nvPr>
            <p:ph type="subTitle" idx="17"/>
          </p:nvPr>
        </p:nvSpPr>
        <p:spPr>
          <a:xfrm>
            <a:off x="7840725" y="1480150"/>
            <a:ext cx="1019100" cy="24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47" name="Google Shape;547;p47"/>
          <p:cNvSpPr txBox="1">
            <a:spLocks noGrp="1"/>
          </p:cNvSpPr>
          <p:nvPr>
            <p:ph type="subTitle" idx="18"/>
          </p:nvPr>
        </p:nvSpPr>
        <p:spPr>
          <a:xfrm>
            <a:off x="5406550" y="2923778"/>
            <a:ext cx="1019100" cy="24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48" name="Google Shape;548;p47"/>
          <p:cNvSpPr txBox="1">
            <a:spLocks noGrp="1"/>
          </p:cNvSpPr>
          <p:nvPr>
            <p:ph type="subTitle" idx="19"/>
          </p:nvPr>
        </p:nvSpPr>
        <p:spPr>
          <a:xfrm>
            <a:off x="7840725" y="2923778"/>
            <a:ext cx="1019100" cy="24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49" name="Google Shape;549;p47"/>
          <p:cNvSpPr txBox="1">
            <a:spLocks noGrp="1"/>
          </p:cNvSpPr>
          <p:nvPr>
            <p:ph type="subTitle" idx="20"/>
          </p:nvPr>
        </p:nvSpPr>
        <p:spPr>
          <a:xfrm>
            <a:off x="5406550" y="4367403"/>
            <a:ext cx="1019100" cy="24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50" name="Google Shape;550;p47"/>
          <p:cNvSpPr txBox="1">
            <a:spLocks noGrp="1"/>
          </p:cNvSpPr>
          <p:nvPr>
            <p:ph type="subTitle" idx="21"/>
          </p:nvPr>
        </p:nvSpPr>
        <p:spPr>
          <a:xfrm>
            <a:off x="7840725" y="4367403"/>
            <a:ext cx="1019100" cy="24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551" name="Google Shape;551;p47"/>
          <p:cNvSpPr txBox="1">
            <a:spLocks noGrp="1"/>
          </p:cNvSpPr>
          <p:nvPr>
            <p:ph type="title"/>
          </p:nvPr>
        </p:nvSpPr>
        <p:spPr>
          <a:xfrm>
            <a:off x="276075" y="457200"/>
            <a:ext cx="38001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52" name="Google Shape;552;p47"/>
          <p:cNvSpPr txBox="1">
            <a:spLocks noGrp="1"/>
          </p:cNvSpPr>
          <p:nvPr>
            <p:ph type="subTitle" idx="22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47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main point">
  <p:cSld name="BLANK_1_1_1_1_1_1_2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56" name="Google Shape;556;p48"/>
          <p:cNvSpPr txBox="1">
            <a:spLocks noGrp="1"/>
          </p:cNvSpPr>
          <p:nvPr>
            <p:ph type="subTitle" idx="1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8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48"/>
          <p:cNvSpPr txBox="1">
            <a:spLocks noGrp="1"/>
          </p:cNvSpPr>
          <p:nvPr>
            <p:ph type="body" idx="2"/>
          </p:nvPr>
        </p:nvSpPr>
        <p:spPr>
          <a:xfrm>
            <a:off x="276075" y="1763425"/>
            <a:ext cx="4342800" cy="7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picture">
  <p:cSld name="BLANK_1_1_1_1_1_1_1_2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"/>
          <p:cNvSpPr txBox="1">
            <a:spLocks noGrp="1"/>
          </p:cNvSpPr>
          <p:nvPr>
            <p:ph type="title"/>
          </p:nvPr>
        </p:nvSpPr>
        <p:spPr>
          <a:xfrm>
            <a:off x="1182150" y="1765350"/>
            <a:ext cx="6779700" cy="176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9"/>
          <p:cNvSpPr txBox="1">
            <a:spLocks noGrp="1"/>
          </p:cNvSpPr>
          <p:nvPr>
            <p:ph type="title" idx="2"/>
          </p:nvPr>
        </p:nvSpPr>
        <p:spPr>
          <a:xfrm>
            <a:off x="1182150" y="4058050"/>
            <a:ext cx="67797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62" name="Google Shape;562;p49"/>
          <p:cNvSpPr txBox="1">
            <a:spLocks noGrp="1"/>
          </p:cNvSpPr>
          <p:nvPr>
            <p:ph type="subTitle" idx="1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49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49"/>
          <p:cNvSpPr>
            <a:spLocks noGrp="1"/>
          </p:cNvSpPr>
          <p:nvPr>
            <p:ph type="pic" idx="3"/>
          </p:nvPr>
        </p:nvSpPr>
        <p:spPr>
          <a:xfrm>
            <a:off x="0" y="0"/>
            <a:ext cx="9144000" cy="107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1">
  <p:cSld name="BLANK_1_1_1_1_1_1_1_1_1_1_1">
    <p:bg>
      <p:bgPr>
        <a:solidFill>
          <a:schemeClr val="dk2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0"/>
          <p:cNvSpPr txBox="1">
            <a:spLocks noGrp="1"/>
          </p:cNvSpPr>
          <p:nvPr>
            <p:ph type="title"/>
          </p:nvPr>
        </p:nvSpPr>
        <p:spPr>
          <a:xfrm>
            <a:off x="270983" y="1985025"/>
            <a:ext cx="3342900" cy="273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67" name="Google Shape;567;p50"/>
          <p:cNvSpPr txBox="1">
            <a:spLocks noGrp="1"/>
          </p:cNvSpPr>
          <p:nvPr>
            <p:ph type="title" idx="2"/>
          </p:nvPr>
        </p:nvSpPr>
        <p:spPr>
          <a:xfrm>
            <a:off x="270983" y="29228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68" name="Google Shape;568;p50"/>
          <p:cNvSpPr txBox="1">
            <a:spLocks noGrp="1"/>
          </p:cNvSpPr>
          <p:nvPr>
            <p:ph type="title" idx="3"/>
          </p:nvPr>
        </p:nvSpPr>
        <p:spPr>
          <a:xfrm>
            <a:off x="270983" y="38606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69" name="Google Shape;569;p50"/>
          <p:cNvSpPr txBox="1">
            <a:spLocks noGrp="1"/>
          </p:cNvSpPr>
          <p:nvPr>
            <p:ph type="title" idx="4"/>
          </p:nvPr>
        </p:nvSpPr>
        <p:spPr>
          <a:xfrm>
            <a:off x="4858317" y="19850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70" name="Google Shape;570;p50"/>
          <p:cNvSpPr txBox="1">
            <a:spLocks noGrp="1"/>
          </p:cNvSpPr>
          <p:nvPr>
            <p:ph type="title" idx="5"/>
          </p:nvPr>
        </p:nvSpPr>
        <p:spPr>
          <a:xfrm>
            <a:off x="4858317" y="29228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71" name="Google Shape;571;p50"/>
          <p:cNvSpPr txBox="1">
            <a:spLocks noGrp="1"/>
          </p:cNvSpPr>
          <p:nvPr>
            <p:ph type="title" idx="6"/>
          </p:nvPr>
        </p:nvSpPr>
        <p:spPr>
          <a:xfrm>
            <a:off x="4858317" y="3860625"/>
            <a:ext cx="3342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72" name="Google Shape;572;p50"/>
          <p:cNvSpPr txBox="1">
            <a:spLocks noGrp="1"/>
          </p:cNvSpPr>
          <p:nvPr>
            <p:ph type="title" idx="7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73" name="Google Shape;573;p50"/>
          <p:cNvSpPr txBox="1">
            <a:spLocks noGrp="1"/>
          </p:cNvSpPr>
          <p:nvPr>
            <p:ph type="subTitle" idx="1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50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50"/>
          <p:cNvSpPr txBox="1">
            <a:spLocks noGrp="1"/>
          </p:cNvSpPr>
          <p:nvPr>
            <p:ph type="subTitle" idx="8"/>
          </p:nvPr>
        </p:nvSpPr>
        <p:spPr>
          <a:xfrm>
            <a:off x="271825" y="1797400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>
            <a:endParaRPr/>
          </a:p>
        </p:txBody>
      </p:sp>
      <p:sp>
        <p:nvSpPr>
          <p:cNvPr id="576" name="Google Shape;576;p50"/>
          <p:cNvSpPr txBox="1">
            <a:spLocks noGrp="1"/>
          </p:cNvSpPr>
          <p:nvPr>
            <p:ph type="subTitle" idx="9"/>
          </p:nvPr>
        </p:nvSpPr>
        <p:spPr>
          <a:xfrm>
            <a:off x="4858700" y="1797400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>
            <a:endParaRPr/>
          </a:p>
        </p:txBody>
      </p:sp>
      <p:sp>
        <p:nvSpPr>
          <p:cNvPr id="577" name="Google Shape;577;p50"/>
          <p:cNvSpPr txBox="1">
            <a:spLocks noGrp="1"/>
          </p:cNvSpPr>
          <p:nvPr>
            <p:ph type="subTitle" idx="13"/>
          </p:nvPr>
        </p:nvSpPr>
        <p:spPr>
          <a:xfrm>
            <a:off x="271825" y="2735200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>
            <a:endParaRPr/>
          </a:p>
        </p:txBody>
      </p:sp>
      <p:sp>
        <p:nvSpPr>
          <p:cNvPr id="578" name="Google Shape;578;p50"/>
          <p:cNvSpPr txBox="1">
            <a:spLocks noGrp="1"/>
          </p:cNvSpPr>
          <p:nvPr>
            <p:ph type="subTitle" idx="14"/>
          </p:nvPr>
        </p:nvSpPr>
        <p:spPr>
          <a:xfrm>
            <a:off x="271825" y="3673000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>
            <a:endParaRPr/>
          </a:p>
        </p:txBody>
      </p:sp>
      <p:sp>
        <p:nvSpPr>
          <p:cNvPr id="579" name="Google Shape;579;p50"/>
          <p:cNvSpPr txBox="1">
            <a:spLocks noGrp="1"/>
          </p:cNvSpPr>
          <p:nvPr>
            <p:ph type="subTitle" idx="15"/>
          </p:nvPr>
        </p:nvSpPr>
        <p:spPr>
          <a:xfrm>
            <a:off x="4858700" y="2735200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>
            <a:endParaRPr/>
          </a:p>
        </p:txBody>
      </p:sp>
      <p:sp>
        <p:nvSpPr>
          <p:cNvPr id="580" name="Google Shape;580;p50"/>
          <p:cNvSpPr txBox="1">
            <a:spLocks noGrp="1"/>
          </p:cNvSpPr>
          <p:nvPr>
            <p:ph type="subTitle" idx="16"/>
          </p:nvPr>
        </p:nvSpPr>
        <p:spPr>
          <a:xfrm>
            <a:off x="4858700" y="3673000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Lato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image with right text">
  <p:cSld name="BLANK_1_1_1_1_1_1_1_1_1_1_1_1_1_1_1_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1"/>
          <p:cNvSpPr>
            <a:spLocks noGrp="1"/>
          </p:cNvSpPr>
          <p:nvPr>
            <p:ph type="pic" idx="2"/>
          </p:nvPr>
        </p:nvSpPr>
        <p:spPr>
          <a:xfrm>
            <a:off x="0" y="0"/>
            <a:ext cx="4348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51"/>
          <p:cNvSpPr txBox="1">
            <a:spLocks noGrp="1"/>
          </p:cNvSpPr>
          <p:nvPr>
            <p:ph type="subTitle" idx="1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51"/>
          <p:cNvSpPr txBox="1">
            <a:spLocks noGrp="1"/>
          </p:cNvSpPr>
          <p:nvPr>
            <p:ph type="title"/>
          </p:nvPr>
        </p:nvSpPr>
        <p:spPr>
          <a:xfrm>
            <a:off x="4618950" y="457200"/>
            <a:ext cx="42516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85" name="Google Shape;585;p51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51"/>
          <p:cNvSpPr txBox="1">
            <a:spLocks noGrp="1"/>
          </p:cNvSpPr>
          <p:nvPr>
            <p:ph type="subTitle" idx="3"/>
          </p:nvPr>
        </p:nvSpPr>
        <p:spPr>
          <a:xfrm>
            <a:off x="4618950" y="2823908"/>
            <a:ext cx="42516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87" name="Google Shape;587;p51"/>
          <p:cNvSpPr txBox="1">
            <a:spLocks noGrp="1"/>
          </p:cNvSpPr>
          <p:nvPr>
            <p:ph type="body" idx="4"/>
          </p:nvPr>
        </p:nvSpPr>
        <p:spPr>
          <a:xfrm>
            <a:off x="4618950" y="3457500"/>
            <a:ext cx="4251600" cy="90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1">
  <p:cSld name="BLANK_1_1_1_1_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>
            <a:spLocks noGrp="1"/>
          </p:cNvSpPr>
          <p:nvPr>
            <p:ph type="pic" idx="2"/>
          </p:nvPr>
        </p:nvSpPr>
        <p:spPr>
          <a:xfrm>
            <a:off x="4523050" y="737975"/>
            <a:ext cx="2164800" cy="1350300"/>
          </a:xfrm>
          <a:prstGeom prst="roundRect">
            <a:avLst>
              <a:gd name="adj" fmla="val 78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6"/>
          <p:cNvSpPr>
            <a:spLocks noGrp="1"/>
          </p:cNvSpPr>
          <p:nvPr>
            <p:ph type="pic" idx="3"/>
          </p:nvPr>
        </p:nvSpPr>
        <p:spPr>
          <a:xfrm>
            <a:off x="6752100" y="737775"/>
            <a:ext cx="2164800" cy="1350300"/>
          </a:xfrm>
          <a:prstGeom prst="roundRect">
            <a:avLst>
              <a:gd name="adj" fmla="val 780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6"/>
          <p:cNvSpPr>
            <a:spLocks noGrp="1"/>
          </p:cNvSpPr>
          <p:nvPr>
            <p:ph type="pic" idx="4"/>
          </p:nvPr>
        </p:nvSpPr>
        <p:spPr>
          <a:xfrm>
            <a:off x="4523050" y="2158000"/>
            <a:ext cx="4394100" cy="2282700"/>
          </a:xfrm>
          <a:prstGeom prst="roundRect">
            <a:avLst>
              <a:gd name="adj" fmla="val 6108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6"/>
          <p:cNvSpPr txBox="1">
            <a:spLocks noGrp="1"/>
          </p:cNvSpPr>
          <p:nvPr>
            <p:ph type="body" idx="1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subTitle" idx="5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6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7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7" name="Google Shape;77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8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79" name="Google Shape;79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image">
  <p:cSld name="BLANK_1_1_1_1_1_1_1_1_1_1_1_1_1_1_1_1_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2"/>
          <p:cNvSpPr>
            <a:spLocks noGrp="1"/>
          </p:cNvSpPr>
          <p:nvPr>
            <p:ph type="pic" idx="2"/>
          </p:nvPr>
        </p:nvSpPr>
        <p:spPr>
          <a:xfrm>
            <a:off x="6877724" y="0"/>
            <a:ext cx="2266200" cy="3405000"/>
          </a:xfrm>
          <a:prstGeom prst="rect">
            <a:avLst/>
          </a:prstGeom>
          <a:noFill/>
          <a:ln>
            <a:noFill/>
          </a:ln>
        </p:spPr>
      </p:sp>
      <p:sp>
        <p:nvSpPr>
          <p:cNvPr id="590" name="Google Shape;590;p52"/>
          <p:cNvSpPr txBox="1">
            <a:spLocks noGrp="1"/>
          </p:cNvSpPr>
          <p:nvPr>
            <p:ph type="title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91" name="Google Shape;591;p52"/>
          <p:cNvSpPr txBox="1">
            <a:spLocks noGrp="1"/>
          </p:cNvSpPr>
          <p:nvPr>
            <p:ph type="subTitle" idx="1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52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steps">
  <p:cSld name="CUSTOM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53"/>
          <p:cNvSpPr txBox="1">
            <a:spLocks noGrp="1"/>
          </p:cNvSpPr>
          <p:nvPr>
            <p:ph type="title"/>
          </p:nvPr>
        </p:nvSpPr>
        <p:spPr>
          <a:xfrm>
            <a:off x="276075" y="457200"/>
            <a:ext cx="85944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96" name="Google Shape;596;p53"/>
          <p:cNvSpPr txBox="1">
            <a:spLocks noGrp="1"/>
          </p:cNvSpPr>
          <p:nvPr>
            <p:ph type="subTitle" idx="1"/>
          </p:nvPr>
        </p:nvSpPr>
        <p:spPr>
          <a:xfrm>
            <a:off x="1114250" y="1879000"/>
            <a:ext cx="9186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97" name="Google Shape;597;p53"/>
          <p:cNvSpPr txBox="1">
            <a:spLocks noGrp="1"/>
          </p:cNvSpPr>
          <p:nvPr>
            <p:ph type="subTitle" idx="2"/>
          </p:nvPr>
        </p:nvSpPr>
        <p:spPr>
          <a:xfrm>
            <a:off x="2135350" y="1879000"/>
            <a:ext cx="29334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98" name="Google Shape;598;p53"/>
          <p:cNvSpPr txBox="1">
            <a:spLocks noGrp="1"/>
          </p:cNvSpPr>
          <p:nvPr>
            <p:ph type="subTitle" idx="3"/>
          </p:nvPr>
        </p:nvSpPr>
        <p:spPr>
          <a:xfrm>
            <a:off x="5787475" y="1912900"/>
            <a:ext cx="30726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53"/>
          <p:cNvSpPr txBox="1">
            <a:spLocks noGrp="1"/>
          </p:cNvSpPr>
          <p:nvPr>
            <p:ph type="subTitle" idx="4"/>
          </p:nvPr>
        </p:nvSpPr>
        <p:spPr>
          <a:xfrm>
            <a:off x="1114250" y="2816800"/>
            <a:ext cx="9186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00" name="Google Shape;600;p53"/>
          <p:cNvSpPr txBox="1">
            <a:spLocks noGrp="1"/>
          </p:cNvSpPr>
          <p:nvPr>
            <p:ph type="subTitle" idx="5"/>
          </p:nvPr>
        </p:nvSpPr>
        <p:spPr>
          <a:xfrm>
            <a:off x="2135350" y="2816800"/>
            <a:ext cx="29334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01" name="Google Shape;601;p53"/>
          <p:cNvSpPr txBox="1">
            <a:spLocks noGrp="1"/>
          </p:cNvSpPr>
          <p:nvPr>
            <p:ph type="subTitle" idx="6"/>
          </p:nvPr>
        </p:nvSpPr>
        <p:spPr>
          <a:xfrm>
            <a:off x="5787475" y="2850700"/>
            <a:ext cx="30726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53"/>
          <p:cNvSpPr txBox="1">
            <a:spLocks noGrp="1"/>
          </p:cNvSpPr>
          <p:nvPr>
            <p:ph type="subTitle" idx="7"/>
          </p:nvPr>
        </p:nvSpPr>
        <p:spPr>
          <a:xfrm>
            <a:off x="1114250" y="3754600"/>
            <a:ext cx="9186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03" name="Google Shape;603;p53"/>
          <p:cNvSpPr txBox="1">
            <a:spLocks noGrp="1"/>
          </p:cNvSpPr>
          <p:nvPr>
            <p:ph type="subTitle" idx="8"/>
          </p:nvPr>
        </p:nvSpPr>
        <p:spPr>
          <a:xfrm>
            <a:off x="2135350" y="3754600"/>
            <a:ext cx="29334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04" name="Google Shape;604;p53"/>
          <p:cNvSpPr txBox="1">
            <a:spLocks noGrp="1"/>
          </p:cNvSpPr>
          <p:nvPr>
            <p:ph type="subTitle" idx="9"/>
          </p:nvPr>
        </p:nvSpPr>
        <p:spPr>
          <a:xfrm>
            <a:off x="5787475" y="3788500"/>
            <a:ext cx="30726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display 1">
  <p:cSld name="CUSTOM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4"/>
          <p:cNvSpPr txBox="1"/>
          <p:nvPr/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54"/>
          <p:cNvSpPr txBox="1">
            <a:spLocks noGrp="1"/>
          </p:cNvSpPr>
          <p:nvPr>
            <p:ph type="title"/>
          </p:nvPr>
        </p:nvSpPr>
        <p:spPr>
          <a:xfrm>
            <a:off x="837250" y="457200"/>
            <a:ext cx="6885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08" name="Google Shape;608;p54"/>
          <p:cNvSpPr txBox="1">
            <a:spLocks noGrp="1"/>
          </p:cNvSpPr>
          <p:nvPr>
            <p:ph type="subTitle" idx="1"/>
          </p:nvPr>
        </p:nvSpPr>
        <p:spPr>
          <a:xfrm>
            <a:off x="276075" y="1194000"/>
            <a:ext cx="19902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609" name="Google Shape;609;p54"/>
          <p:cNvSpPr txBox="1">
            <a:spLocks noGrp="1"/>
          </p:cNvSpPr>
          <p:nvPr>
            <p:ph type="subTitle" idx="2"/>
          </p:nvPr>
        </p:nvSpPr>
        <p:spPr>
          <a:xfrm>
            <a:off x="3074775" y="1194000"/>
            <a:ext cx="4164900" cy="22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610" name="Google Shape;610;p54"/>
          <p:cNvSpPr txBox="1">
            <a:spLocks noGrp="1"/>
          </p:cNvSpPr>
          <p:nvPr>
            <p:ph type="body" idx="3"/>
          </p:nvPr>
        </p:nvSpPr>
        <p:spPr>
          <a:xfrm>
            <a:off x="3074775" y="1873600"/>
            <a:ext cx="1513500" cy="11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611" name="Google Shape;611;p54"/>
          <p:cNvSpPr txBox="1">
            <a:spLocks noGrp="1"/>
          </p:cNvSpPr>
          <p:nvPr>
            <p:ph type="subTitle" idx="4"/>
          </p:nvPr>
        </p:nvSpPr>
        <p:spPr>
          <a:xfrm>
            <a:off x="3074775" y="1637950"/>
            <a:ext cx="1513500" cy="14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2" name="Google Shape;612;p54"/>
          <p:cNvSpPr txBox="1">
            <a:spLocks noGrp="1"/>
          </p:cNvSpPr>
          <p:nvPr>
            <p:ph type="body" idx="5"/>
          </p:nvPr>
        </p:nvSpPr>
        <p:spPr>
          <a:xfrm>
            <a:off x="4882875" y="1873600"/>
            <a:ext cx="1513500" cy="11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613" name="Google Shape;613;p54"/>
          <p:cNvSpPr txBox="1">
            <a:spLocks noGrp="1"/>
          </p:cNvSpPr>
          <p:nvPr>
            <p:ph type="subTitle" idx="6"/>
          </p:nvPr>
        </p:nvSpPr>
        <p:spPr>
          <a:xfrm>
            <a:off x="4882875" y="1637950"/>
            <a:ext cx="1513500" cy="14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4" name="Google Shape;614;p54"/>
          <p:cNvSpPr txBox="1">
            <a:spLocks noGrp="1"/>
          </p:cNvSpPr>
          <p:nvPr>
            <p:ph type="body" idx="7"/>
          </p:nvPr>
        </p:nvSpPr>
        <p:spPr>
          <a:xfrm>
            <a:off x="6690975" y="1873600"/>
            <a:ext cx="1513500" cy="1152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615" name="Google Shape;615;p54"/>
          <p:cNvSpPr txBox="1">
            <a:spLocks noGrp="1"/>
          </p:cNvSpPr>
          <p:nvPr>
            <p:ph type="subTitle" idx="8"/>
          </p:nvPr>
        </p:nvSpPr>
        <p:spPr>
          <a:xfrm>
            <a:off x="6690975" y="1637950"/>
            <a:ext cx="1513500" cy="14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subTitle" idx="9"/>
          </p:nvPr>
        </p:nvSpPr>
        <p:spPr>
          <a:xfrm>
            <a:off x="276075" y="520738"/>
            <a:ext cx="336000" cy="22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17" name="Google Shape;617;p54"/>
          <p:cNvSpPr>
            <a:spLocks noGrp="1"/>
          </p:cNvSpPr>
          <p:nvPr>
            <p:ph type="pic" idx="13"/>
          </p:nvPr>
        </p:nvSpPr>
        <p:spPr>
          <a:xfrm>
            <a:off x="-74" y="3991500"/>
            <a:ext cx="2266200" cy="1152000"/>
          </a:xfrm>
          <a:prstGeom prst="rect">
            <a:avLst/>
          </a:prstGeom>
          <a:noFill/>
          <a:ln>
            <a:noFill/>
          </a:ln>
        </p:spPr>
      </p:sp>
      <p:sp>
        <p:nvSpPr>
          <p:cNvPr id="618" name="Google Shape;618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display 2">
  <p:cSld name="CUSTOM_1_1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5"/>
          <p:cNvSpPr txBox="1"/>
          <p:nvPr/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55"/>
          <p:cNvSpPr txBox="1">
            <a:spLocks noGrp="1"/>
          </p:cNvSpPr>
          <p:nvPr>
            <p:ph type="title"/>
          </p:nvPr>
        </p:nvSpPr>
        <p:spPr>
          <a:xfrm>
            <a:off x="837250" y="457200"/>
            <a:ext cx="6885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22" name="Google Shape;622;p55"/>
          <p:cNvSpPr txBox="1">
            <a:spLocks noGrp="1"/>
          </p:cNvSpPr>
          <p:nvPr>
            <p:ph type="subTitle" idx="1"/>
          </p:nvPr>
        </p:nvSpPr>
        <p:spPr>
          <a:xfrm>
            <a:off x="276075" y="1194000"/>
            <a:ext cx="4992600" cy="5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 Medium"/>
              <a:buNone/>
              <a:defRPr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623" name="Google Shape;623;p55"/>
          <p:cNvSpPr txBox="1">
            <a:spLocks noGrp="1"/>
          </p:cNvSpPr>
          <p:nvPr>
            <p:ph type="subTitle" idx="2"/>
          </p:nvPr>
        </p:nvSpPr>
        <p:spPr>
          <a:xfrm>
            <a:off x="276075" y="520738"/>
            <a:ext cx="336000" cy="22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24" name="Google Shape;624;p55"/>
          <p:cNvSpPr txBox="1">
            <a:spLocks noGrp="1"/>
          </p:cNvSpPr>
          <p:nvPr>
            <p:ph type="subTitle" idx="3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4"/>
          </p:nvPr>
        </p:nvSpPr>
        <p:spPr>
          <a:xfrm>
            <a:off x="276075" y="4018238"/>
            <a:ext cx="2463300" cy="688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626" name="Google Shape;626;p55"/>
          <p:cNvSpPr txBox="1">
            <a:spLocks noGrp="1"/>
          </p:cNvSpPr>
          <p:nvPr>
            <p:ph type="subTitle" idx="5"/>
          </p:nvPr>
        </p:nvSpPr>
        <p:spPr>
          <a:xfrm>
            <a:off x="276075" y="3759625"/>
            <a:ext cx="2463300" cy="14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7" name="Google Shape;627;p55"/>
          <p:cNvSpPr txBox="1">
            <a:spLocks noGrp="1"/>
          </p:cNvSpPr>
          <p:nvPr>
            <p:ph type="body" idx="6"/>
          </p:nvPr>
        </p:nvSpPr>
        <p:spPr>
          <a:xfrm>
            <a:off x="3074775" y="4018238"/>
            <a:ext cx="2463300" cy="688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628" name="Google Shape;628;p55"/>
          <p:cNvSpPr txBox="1">
            <a:spLocks noGrp="1"/>
          </p:cNvSpPr>
          <p:nvPr>
            <p:ph type="subTitle" idx="7"/>
          </p:nvPr>
        </p:nvSpPr>
        <p:spPr>
          <a:xfrm>
            <a:off x="3074775" y="3759625"/>
            <a:ext cx="2463300" cy="14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9" name="Google Shape;629;p55"/>
          <p:cNvSpPr txBox="1">
            <a:spLocks noGrp="1"/>
          </p:cNvSpPr>
          <p:nvPr>
            <p:ph type="body" idx="8"/>
          </p:nvPr>
        </p:nvSpPr>
        <p:spPr>
          <a:xfrm>
            <a:off x="5873475" y="4018238"/>
            <a:ext cx="2463300" cy="688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Lato"/>
              <a:buChar char="■"/>
              <a:defRPr sz="1000"/>
            </a:lvl9pPr>
          </a:lstStyle>
          <a:p>
            <a:endParaRPr/>
          </a:p>
        </p:txBody>
      </p:sp>
      <p:sp>
        <p:nvSpPr>
          <p:cNvPr id="630" name="Google Shape;630;p55"/>
          <p:cNvSpPr txBox="1">
            <a:spLocks noGrp="1"/>
          </p:cNvSpPr>
          <p:nvPr>
            <p:ph type="subTitle" idx="9"/>
          </p:nvPr>
        </p:nvSpPr>
        <p:spPr>
          <a:xfrm>
            <a:off x="5873475" y="3759625"/>
            <a:ext cx="2463300" cy="14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1" name="Google Shape;631;p55"/>
          <p:cNvSpPr>
            <a:spLocks noGrp="1"/>
          </p:cNvSpPr>
          <p:nvPr>
            <p:ph type="pic" idx="13"/>
          </p:nvPr>
        </p:nvSpPr>
        <p:spPr>
          <a:xfrm>
            <a:off x="276075" y="2076900"/>
            <a:ext cx="2463300" cy="15702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p55"/>
          <p:cNvSpPr>
            <a:spLocks noGrp="1"/>
          </p:cNvSpPr>
          <p:nvPr>
            <p:ph type="pic" idx="14"/>
          </p:nvPr>
        </p:nvSpPr>
        <p:spPr>
          <a:xfrm>
            <a:off x="3074775" y="2076900"/>
            <a:ext cx="2463300" cy="15702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55"/>
          <p:cNvSpPr>
            <a:spLocks noGrp="1"/>
          </p:cNvSpPr>
          <p:nvPr>
            <p:ph type="pic" idx="15"/>
          </p:nvPr>
        </p:nvSpPr>
        <p:spPr>
          <a:xfrm>
            <a:off x="5873475" y="2073688"/>
            <a:ext cx="2463300" cy="1570200"/>
          </a:xfrm>
          <a:prstGeom prst="rect">
            <a:avLst/>
          </a:prstGeom>
          <a:noFill/>
          <a:ln>
            <a:noFill/>
          </a:ln>
        </p:spPr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display 3">
  <p:cSld name="CUSTOM_1_1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6"/>
          <p:cNvSpPr txBox="1"/>
          <p:nvPr/>
        </p:nvSpPr>
        <p:spPr>
          <a:xfrm>
            <a:off x="8656458" y="4815950"/>
            <a:ext cx="3360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latin typeface="Lato"/>
                <a:ea typeface="Lato"/>
                <a:cs typeface="Lato"/>
                <a:sym typeface="Lato"/>
              </a:rPr>
              <a:t>‹#›</a:t>
            </a:fld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837250" y="457200"/>
            <a:ext cx="6885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38" name="Google Shape;638;p56"/>
          <p:cNvSpPr txBox="1">
            <a:spLocks noGrp="1"/>
          </p:cNvSpPr>
          <p:nvPr>
            <p:ph type="subTitle" idx="1"/>
          </p:nvPr>
        </p:nvSpPr>
        <p:spPr>
          <a:xfrm>
            <a:off x="276075" y="520738"/>
            <a:ext cx="336000" cy="22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39" name="Google Shape;639;p56"/>
          <p:cNvSpPr txBox="1">
            <a:spLocks noGrp="1"/>
          </p:cNvSpPr>
          <p:nvPr>
            <p:ph type="subTitle" idx="2"/>
          </p:nvPr>
        </p:nvSpPr>
        <p:spPr>
          <a:xfrm>
            <a:off x="276075" y="4815950"/>
            <a:ext cx="2010000" cy="18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643" name="Google Shape;643;p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4" name="Google Shape;644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647" name="Google Shape;647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0" name="Google Shape;650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51" name="Google Shape;651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4" name="Google Shape;65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55" name="Google Shape;655;p6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56" name="Google Shape;656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9" name="Google Shape;659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ALT 1">
  <p:cSld name="BLANK_1_1_1_1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7"/>
          <p:cNvPicPr preferRelativeResize="0"/>
          <p:nvPr/>
        </p:nvPicPr>
        <p:blipFill rotWithShape="1">
          <a:blip r:embed="rId2">
            <a:alphaModFix amt="60000"/>
          </a:blip>
          <a:srcRect r="15469" b="14588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7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87" name="Google Shape;87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7"/>
          <p:cNvSpPr txBox="1">
            <a:spLocks noGrp="1"/>
          </p:cNvSpPr>
          <p:nvPr>
            <p:ph type="subTitle" idx="4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5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6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7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subTitle" idx="8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subTitle" idx="9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3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14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15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16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17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18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" name="Google Shape;102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62" name="Google Shape;662;p6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63" name="Google Shape;663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666" name="Google Shape;666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669" name="Google Shape;669;p6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0" name="Google Shape;670;p6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71" name="Google Shape;671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677" name="Google Shape;677;p6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78" name="Google Shape;678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8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68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4" name="Google Shape;684;p68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5" name="Google Shape;685;p68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6" name="Google Shape;686;p68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7" name="Google Shape;687;p68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8" name="Google Shape;688;p68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9" name="Google Shape;689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2" name="Google Shape;692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93" name="Google Shape;693;p69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94" name="Google Shape;694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0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697" name="Google Shape;697;p70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98" name="Google Shape;698;p70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99" name="Google Shape;699;p70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0" name="Google Shape;700;p70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1" name="Google Shape;701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1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04" name="Google Shape;704;p71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05" name="Google Shape;705;p71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706" name="Google Shape;706;p71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7" name="Google Shape;707;p71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8" name="Google Shape;708;p71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9" name="Google Shape;709;p71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10" name="Google Shape;710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s">
  <p:cSld name="BLANK_1_1_1_1_2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>
            <a:spLocks noGrp="1"/>
          </p:cNvSpPr>
          <p:nvPr>
            <p:ph type="pic" idx="2"/>
          </p:nvPr>
        </p:nvSpPr>
        <p:spPr>
          <a:xfrm>
            <a:off x="461895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>
            <a:spLocks noGrp="1"/>
          </p:cNvSpPr>
          <p:nvPr>
            <p:ph type="subTitle" idx="1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7" name="Google Shape;107;p8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subTitle" idx="6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1" name="Google Shape;111;p8"/>
          <p:cNvSpPr>
            <a:spLocks noGrp="1"/>
          </p:cNvSpPr>
          <p:nvPr>
            <p:ph type="pic" idx="7"/>
          </p:nvPr>
        </p:nvSpPr>
        <p:spPr>
          <a:xfrm>
            <a:off x="608070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2" name="Google Shape;112;p8"/>
          <p:cNvSpPr txBox="1">
            <a:spLocks noGrp="1"/>
          </p:cNvSpPr>
          <p:nvPr>
            <p:ph type="subTitle" idx="8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ubTitle" idx="9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4" name="Google Shape;114;p8"/>
          <p:cNvSpPr>
            <a:spLocks noGrp="1"/>
          </p:cNvSpPr>
          <p:nvPr>
            <p:ph type="pic" idx="13"/>
          </p:nvPr>
        </p:nvSpPr>
        <p:spPr>
          <a:xfrm>
            <a:off x="7542450" y="228600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5" name="Google Shape;115;p8"/>
          <p:cNvSpPr txBox="1">
            <a:spLocks noGrp="1"/>
          </p:cNvSpPr>
          <p:nvPr>
            <p:ph type="subTitle" idx="14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15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7" name="Google Shape;117;p8"/>
          <p:cNvSpPr>
            <a:spLocks noGrp="1"/>
          </p:cNvSpPr>
          <p:nvPr>
            <p:ph type="pic" idx="16"/>
          </p:nvPr>
        </p:nvSpPr>
        <p:spPr>
          <a:xfrm>
            <a:off x="461895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18" name="Google Shape;118;p8"/>
          <p:cNvSpPr txBox="1">
            <a:spLocks noGrp="1"/>
          </p:cNvSpPr>
          <p:nvPr>
            <p:ph type="subTitle" idx="17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ubTitle" idx="18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20" name="Google Shape;120;p8"/>
          <p:cNvSpPr>
            <a:spLocks noGrp="1"/>
          </p:cNvSpPr>
          <p:nvPr>
            <p:ph type="pic" idx="19"/>
          </p:nvPr>
        </p:nvSpPr>
        <p:spPr>
          <a:xfrm>
            <a:off x="608070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21" name="Google Shape;121;p8"/>
          <p:cNvSpPr txBox="1">
            <a:spLocks noGrp="1"/>
          </p:cNvSpPr>
          <p:nvPr>
            <p:ph type="subTitle" idx="20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22" name="Google Shape;122;p8"/>
          <p:cNvSpPr txBox="1">
            <a:spLocks noGrp="1"/>
          </p:cNvSpPr>
          <p:nvPr>
            <p:ph type="subTitle" idx="21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23" name="Google Shape;123;p8"/>
          <p:cNvSpPr>
            <a:spLocks noGrp="1"/>
          </p:cNvSpPr>
          <p:nvPr>
            <p:ph type="pic" idx="22"/>
          </p:nvPr>
        </p:nvSpPr>
        <p:spPr>
          <a:xfrm>
            <a:off x="7542450" y="2295725"/>
            <a:ext cx="1370400" cy="1357500"/>
          </a:xfrm>
          <a:prstGeom prst="roundRect">
            <a:avLst>
              <a:gd name="adj" fmla="val 16935"/>
            </a:avLst>
          </a:prstGeom>
          <a:noFill/>
          <a:ln>
            <a:noFill/>
          </a:ln>
        </p:spPr>
      </p:sp>
      <p:sp>
        <p:nvSpPr>
          <p:cNvPr id="124" name="Google Shape;124;p8"/>
          <p:cNvSpPr txBox="1">
            <a:spLocks noGrp="1"/>
          </p:cNvSpPr>
          <p:nvPr>
            <p:ph type="subTitle" idx="23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sp>
        <p:nvSpPr>
          <p:cNvPr id="125" name="Google Shape;125;p8"/>
          <p:cNvSpPr txBox="1">
            <a:spLocks noGrp="1"/>
          </p:cNvSpPr>
          <p:nvPr>
            <p:ph type="subTitle" idx="24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>
            <a:endParaRPr/>
          </a:p>
        </p:txBody>
      </p:sp>
      <p:cxnSp>
        <p:nvCxnSpPr>
          <p:cNvPr id="126" name="Google Shape;126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9" name="Google Shape;12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2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13" name="Google Shape;713;p72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14" name="Google Shape;714;p72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15" name="Google Shape;715;p72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16" name="Google Shape;716;p72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717" name="Google Shape;717;p72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8" name="Google Shape;718;p72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9" name="Google Shape;719;p72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0" name="Google Shape;720;p72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21" name="Google Shape;721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4" name="Google Shape;724;p73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  <p:sp>
        <p:nvSpPr>
          <p:cNvPr id="725" name="Google Shape;725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4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28" name="Google Shape;728;p74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29" name="Google Shape;729;p74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74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31" name="Google Shape;731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74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3" name="Google Shape;733;p74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4" name="Google Shape;734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5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37" name="Google Shape;737;p75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38" name="Google Shape;738;p75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39" name="Google Shape;739;p75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40" name="Google Shape;740;p75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75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42" name="Google Shape;742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3" name="Google Shape;743;p75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4" name="Google Shape;744;p75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5" name="Google Shape;745;p75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46" name="Google Shape;746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6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749" name="Google Shape;749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7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52" name="Google Shape;752;p77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53" name="Google Shape;753;p77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54" name="Google Shape;754;p77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55" name="Google Shape;755;p77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56" name="Google Shape;756;p77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57" name="Google Shape;757;p77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8" name="Google Shape;758;p77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59" name="Google Shape;759;p77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60" name="Google Shape;760;p77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61" name="Google Shape;761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ALT 2">
  <p:cSld name="BLANK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>
            <a:spLocks noGrp="1"/>
          </p:cNvSpPr>
          <p:nvPr>
            <p:ph type="pic" idx="2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9"/>
          <p:cNvSpPr txBox="1">
            <a:spLocks noGrp="1"/>
          </p:cNvSpPr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4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subTitle" idx="5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cxnSp>
        <p:nvCxnSpPr>
          <p:cNvPr id="137" name="Google Shape;137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ds w/ images">
  <p:cSld name="BLANK_1_1_1_1_1_1_1_1_1_1_3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 txBox="1">
            <a:spLocks noGrp="1"/>
          </p:cNvSpPr>
          <p:nvPr>
            <p:ph type="subTitle" idx="1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subTitle" idx="2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subTitle" idx="3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>
            <a:endParaRPr/>
          </a:p>
        </p:txBody>
      </p:sp>
      <p:grpSp>
        <p:nvGrpSpPr>
          <p:cNvPr id="145" name="Google Shape;145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46" name="Google Shape;146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47" name="Google Shape;147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48" name="Google Shape;148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0" name="Google Shape;150;p10"/>
          <p:cNvSpPr>
            <a:spLocks noGrp="1"/>
          </p:cNvSpPr>
          <p:nvPr>
            <p:ph type="pic" idx="4"/>
          </p:nvPr>
        </p:nvSpPr>
        <p:spPr>
          <a:xfrm>
            <a:off x="4267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51" name="Google Shape;151;p10"/>
          <p:cNvSpPr txBox="1">
            <a:spLocks noGrp="1"/>
          </p:cNvSpPr>
          <p:nvPr>
            <p:ph type="subTitle" idx="5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subTitle" idx="6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body" idx="7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54" name="Google Shape;154;p10"/>
          <p:cNvSpPr>
            <a:spLocks noGrp="1"/>
          </p:cNvSpPr>
          <p:nvPr>
            <p:ph type="pic" idx="8"/>
          </p:nvPr>
        </p:nvSpPr>
        <p:spPr>
          <a:xfrm>
            <a:off x="26218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55" name="Google Shape;155;p10"/>
          <p:cNvSpPr txBox="1">
            <a:spLocks noGrp="1"/>
          </p:cNvSpPr>
          <p:nvPr>
            <p:ph type="subTitle" idx="9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subTitle" idx="13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body" idx="14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58" name="Google Shape;158;p10"/>
          <p:cNvSpPr>
            <a:spLocks noGrp="1"/>
          </p:cNvSpPr>
          <p:nvPr>
            <p:ph type="pic" idx="15"/>
          </p:nvPr>
        </p:nvSpPr>
        <p:spPr>
          <a:xfrm>
            <a:off x="48169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59" name="Google Shape;159;p10"/>
          <p:cNvSpPr txBox="1">
            <a:spLocks noGrp="1"/>
          </p:cNvSpPr>
          <p:nvPr>
            <p:ph type="subTitle" idx="16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60" name="Google Shape;160;p10"/>
          <p:cNvSpPr txBox="1">
            <a:spLocks noGrp="1"/>
          </p:cNvSpPr>
          <p:nvPr>
            <p:ph type="subTitle" idx="17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body" idx="18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sp>
        <p:nvSpPr>
          <p:cNvPr id="162" name="Google Shape;162;p10"/>
          <p:cNvSpPr>
            <a:spLocks noGrp="1"/>
          </p:cNvSpPr>
          <p:nvPr>
            <p:ph type="pic" idx="19"/>
          </p:nvPr>
        </p:nvSpPr>
        <p:spPr>
          <a:xfrm>
            <a:off x="7012000" y="1896600"/>
            <a:ext cx="665400" cy="685500"/>
          </a:xfrm>
          <a:prstGeom prst="roundRect">
            <a:avLst>
              <a:gd name="adj" fmla="val 17601"/>
            </a:avLst>
          </a:prstGeom>
          <a:noFill/>
          <a:ln>
            <a:noFill/>
          </a:ln>
        </p:spPr>
      </p:sp>
      <p:sp>
        <p:nvSpPr>
          <p:cNvPr id="163" name="Google Shape;163;p10"/>
          <p:cNvSpPr txBox="1">
            <a:spLocks noGrp="1"/>
          </p:cNvSpPr>
          <p:nvPr>
            <p:ph type="subTitle" idx="20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subTitle" idx="21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165" name="Google Shape;165;p10"/>
          <p:cNvSpPr txBox="1">
            <a:spLocks noGrp="1"/>
          </p:cNvSpPr>
          <p:nvPr>
            <p:ph type="body" idx="22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>
            <a:endParaRPr/>
          </a:p>
        </p:txBody>
      </p:sp>
      <p:cxnSp>
        <p:nvCxnSpPr>
          <p:cNvPr id="166" name="Google Shape;166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2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>
            <a:spLocks noGrp="1"/>
          </p:cNvSpPr>
          <p:nvPr>
            <p:ph type="body" idx="1"/>
          </p:nvPr>
        </p:nvSpPr>
        <p:spPr>
          <a:xfrm>
            <a:off x="283950" y="3166425"/>
            <a:ext cx="6424800" cy="15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5" name="Google Shape;475;p41"/>
          <p:cNvSpPr txBox="1">
            <a:spLocks noGrp="1"/>
          </p:cNvSpPr>
          <p:nvPr>
            <p:ph type="title"/>
          </p:nvPr>
        </p:nvSpPr>
        <p:spPr>
          <a:xfrm>
            <a:off x="278750" y="513900"/>
            <a:ext cx="58020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76" name="Google Shape;476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  <p15:guide id="21" pos="174">
          <p15:clr>
            <a:srgbClr val="E46962"/>
          </p15:clr>
        </p15:guide>
        <p15:guide id="22" pos="558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9"/>
          <p:cNvSpPr txBox="1"/>
          <p:nvPr/>
        </p:nvSpPr>
        <p:spPr>
          <a:xfrm>
            <a:off x="378011" y="3777100"/>
            <a:ext cx="20457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GROUP</a:t>
            </a: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-16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79"/>
          <p:cNvSpPr txBox="1"/>
          <p:nvPr/>
        </p:nvSpPr>
        <p:spPr>
          <a:xfrm>
            <a:off x="391650" y="3856500"/>
            <a:ext cx="6209400" cy="1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735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Bhanu Prakash Ramineni			Damini Madhurika Manjunatha</a:t>
            </a:r>
            <a:endParaRPr sz="1250">
              <a:solidFill>
                <a:srgbClr val="27354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marR="152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7354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Narendar Pillalamarri			Sahithi Reddy Maryada </a:t>
            </a:r>
            <a:endParaRPr sz="1850">
              <a:solidFill>
                <a:srgbClr val="47535C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9" name="Google Shape;769;p79"/>
          <p:cNvCxnSpPr/>
          <p:nvPr/>
        </p:nvCxnSpPr>
        <p:spPr>
          <a:xfrm rot="10800000">
            <a:off x="283800" y="3964328"/>
            <a:ext cx="6425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79"/>
          <p:cNvCxnSpPr/>
          <p:nvPr/>
        </p:nvCxnSpPr>
        <p:spPr>
          <a:xfrm rot="10800000">
            <a:off x="283800" y="3604625"/>
            <a:ext cx="6425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1" name="Google Shape;771;p79" title="1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43" r="54404"/>
          <a:stretch/>
        </p:blipFill>
        <p:spPr>
          <a:xfrm>
            <a:off x="6877050" y="0"/>
            <a:ext cx="2271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79"/>
          <p:cNvSpPr txBox="1">
            <a:spLocks noGrp="1"/>
          </p:cNvSpPr>
          <p:nvPr>
            <p:ph type="title" idx="4294967295"/>
          </p:nvPr>
        </p:nvSpPr>
        <p:spPr>
          <a:xfrm>
            <a:off x="391650" y="1021981"/>
            <a:ext cx="6663600" cy="17004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Text Data Clustering</a:t>
            </a:r>
            <a:endParaRPr sz="4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 LLM embeddings (OpenAI, BERT)</a:t>
            </a:r>
            <a:br>
              <a:rPr lang="en" sz="3200" dirty="0"/>
            </a:br>
            <a:r>
              <a:rPr lang="en" sz="3200" dirty="0"/>
              <a:t> </a:t>
            </a:r>
            <a:r>
              <a:rPr lang="en" sz="2000" i="1" dirty="0"/>
              <a:t>vs</a:t>
            </a:r>
            <a:r>
              <a:rPr lang="en" sz="3200" i="1" dirty="0"/>
              <a:t> </a:t>
            </a:r>
            <a:r>
              <a:rPr lang="en" sz="3200" dirty="0"/>
              <a:t>TF-IDF embedding</a:t>
            </a:r>
            <a:endParaRPr sz="5400" dirty="0"/>
          </a:p>
        </p:txBody>
      </p:sp>
      <p:sp>
        <p:nvSpPr>
          <p:cNvPr id="773" name="Google Shape;773;p79"/>
          <p:cNvSpPr txBox="1">
            <a:spLocks noGrp="1"/>
          </p:cNvSpPr>
          <p:nvPr>
            <p:ph type="sldNum" idx="4294967295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88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3" name="Google Shape;873;p88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88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Embedding: BERT Embeddings</a:t>
            </a:r>
            <a:endParaRPr/>
          </a:p>
        </p:txBody>
      </p:sp>
      <p:sp>
        <p:nvSpPr>
          <p:cNvPr id="875" name="Google Shape;875;p88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76" name="Google Shape;876;p88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523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Model: all-MiniLM-L6-v2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384-dimensional embeddings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Balanced efficiency and semantic capturing capability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Competitive performance (F1: 0.43) 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89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2" name="Google Shape;882;p89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p89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Algorithm: K-Means</a:t>
            </a:r>
            <a:endParaRPr/>
          </a:p>
        </p:txBody>
      </p:sp>
      <p:sp>
        <p:nvSpPr>
          <p:cNvPr id="884" name="Google Shape;884;p89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85" name="Google Shape;885;p89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523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Partitions data into K clusters minimizing intra-cluster variance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Parameters: n_clusters=20, random_state=42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Robust and computationally efficient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Frequently used benchmark algorithm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90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90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90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4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Clustering Algorithm: Agglomerative Hierarchical</a:t>
            </a:r>
            <a:endParaRPr sz="3000"/>
          </a:p>
        </p:txBody>
      </p:sp>
      <p:sp>
        <p:nvSpPr>
          <p:cNvPr id="893" name="Google Shape;893;p90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94" name="Google Shape;894;p90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523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Bottom-up approach merging similar clusters progressively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Parameters: n_clusters=20, Ward linkage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Captures hierarchical structures, suitable for nuanced data relationships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More computationally intensive than K-Means 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91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0" name="Google Shape;900;p91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p91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Overview</a:t>
            </a:r>
            <a:endParaRPr/>
          </a:p>
        </p:txBody>
      </p:sp>
      <p:sp>
        <p:nvSpPr>
          <p:cNvPr id="902" name="Google Shape;902;p91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03" name="Google Shape;903;p91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9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AutoNum type="arabicPeriod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External Metrics: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AutoNum type="arabicPeriod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Adjusted Rand Index (ARI)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AutoNum type="arabicPeriod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Homogeneity Score (HS)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AutoNum type="arabicPeriod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Macro F1 Score (F1S)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AutoNum type="arabicPeriod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Internal Metrics: Silhouette Score (SS): cluster cohesion vs separation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92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92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0" name="Google Shape;910;p92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Techniques: PCA</a:t>
            </a:r>
            <a:endParaRPr/>
          </a:p>
        </p:txBody>
      </p:sp>
      <p:sp>
        <p:nvSpPr>
          <p:cNvPr id="911" name="Google Shape;911;p92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12" name="Google Shape;912;p92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Linear dimensionality reduction to 2 dimensions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Projects data onto principal components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Visualizes global clustering structure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93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93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9" name="Google Shape;919;p93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Techniques: t-SNE</a:t>
            </a:r>
            <a:endParaRPr/>
          </a:p>
        </p:txBody>
      </p:sp>
      <p:sp>
        <p:nvSpPr>
          <p:cNvPr id="920" name="Google Shape;920;p93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21" name="Google Shape;921;p93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Non-linear dimensionality reduction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Parameters: perplexity=30, n_iter=1000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Captures local clustering structure effectively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4"/>
          <p:cNvSpPr txBox="1">
            <a:spLocks noGrp="1"/>
          </p:cNvSpPr>
          <p:nvPr>
            <p:ph type="title"/>
          </p:nvPr>
        </p:nvSpPr>
        <p:spPr>
          <a:xfrm>
            <a:off x="299250" y="457200"/>
            <a:ext cx="42489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Results</a:t>
            </a:r>
            <a:endParaRPr/>
          </a:p>
        </p:txBody>
      </p:sp>
      <p:sp>
        <p:nvSpPr>
          <p:cNvPr id="927" name="Google Shape;927;p94"/>
          <p:cNvSpPr txBox="1"/>
          <p:nvPr/>
        </p:nvSpPr>
        <p:spPr>
          <a:xfrm>
            <a:off x="402600" y="3865625"/>
            <a:ext cx="8338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Char char="➔"/>
            </a:pPr>
            <a:r>
              <a:rPr lang="en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OpenAI + AHC achieves highest ARI (0.454) and HS (0.624), but low Macro F1 (0.009)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Char char="➔"/>
            </a:pPr>
            <a:r>
              <a:rPr lang="en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OpenAI + K-means excels in Macro F1 (0.621), indicating strong precision-recall balance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Char char="➔"/>
            </a:pPr>
            <a:r>
              <a:rPr lang="en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BERT outperforms TF-IDF across all metrics, with AHC slightly better than K-means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"/>
              <a:buChar char="➔"/>
            </a:pPr>
            <a:r>
              <a:rPr lang="en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TF-IDF shows poorest performance, especially with K-means (ARI: 0.064)</a:t>
            </a:r>
            <a:endParaRPr sz="1600"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28" name="Google Shape;928;p94" title="Screenshot 2025-05-04 at 22.48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050" y="1006850"/>
            <a:ext cx="6873998" cy="27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5"/>
          <p:cNvSpPr txBox="1">
            <a:spLocks noGrp="1"/>
          </p:cNvSpPr>
          <p:nvPr>
            <p:ph type="title"/>
          </p:nvPr>
        </p:nvSpPr>
        <p:spPr>
          <a:xfrm>
            <a:off x="299250" y="457200"/>
            <a:ext cx="85338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 Visualization (K-means)</a:t>
            </a:r>
            <a:endParaRPr/>
          </a:p>
        </p:txBody>
      </p:sp>
      <p:sp>
        <p:nvSpPr>
          <p:cNvPr id="934" name="Google Shape;934;p95"/>
          <p:cNvSpPr txBox="1"/>
          <p:nvPr/>
        </p:nvSpPr>
        <p:spPr>
          <a:xfrm>
            <a:off x="1157700" y="1281750"/>
            <a:ext cx="476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5" name="Google Shape;93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5" y="1186375"/>
            <a:ext cx="4458450" cy="32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675" y="1186375"/>
            <a:ext cx="4458449" cy="32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6"/>
          <p:cNvSpPr txBox="1">
            <a:spLocks noGrp="1"/>
          </p:cNvSpPr>
          <p:nvPr>
            <p:ph type="title"/>
          </p:nvPr>
        </p:nvSpPr>
        <p:spPr>
          <a:xfrm>
            <a:off x="299250" y="457200"/>
            <a:ext cx="87060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Embeddings Visualization (K-means)</a:t>
            </a:r>
            <a:endParaRPr sz="1800"/>
          </a:p>
        </p:txBody>
      </p:sp>
      <p:sp>
        <p:nvSpPr>
          <p:cNvPr id="942" name="Google Shape;942;p96"/>
          <p:cNvSpPr txBox="1"/>
          <p:nvPr/>
        </p:nvSpPr>
        <p:spPr>
          <a:xfrm>
            <a:off x="1157700" y="1281750"/>
            <a:ext cx="476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3" name="Google Shape;94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6175"/>
            <a:ext cx="4618951" cy="317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25" y="1328700"/>
            <a:ext cx="4618949" cy="317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7"/>
          <p:cNvSpPr txBox="1">
            <a:spLocks noGrp="1"/>
          </p:cNvSpPr>
          <p:nvPr>
            <p:ph type="title"/>
          </p:nvPr>
        </p:nvSpPr>
        <p:spPr>
          <a:xfrm>
            <a:off x="299250" y="457200"/>
            <a:ext cx="80196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 Embeddings Visualization (K-means)</a:t>
            </a:r>
            <a:endParaRPr sz="1800"/>
          </a:p>
        </p:txBody>
      </p:sp>
      <p:pic>
        <p:nvPicPr>
          <p:cNvPr id="950" name="Google Shape;95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9375"/>
            <a:ext cx="4043624" cy="35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150" y="1233875"/>
            <a:ext cx="4947750" cy="367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80"/>
          <p:cNvCxnSpPr/>
          <p:nvPr/>
        </p:nvCxnSpPr>
        <p:spPr>
          <a:xfrm rot="10800000">
            <a:off x="273737" y="971200"/>
            <a:ext cx="4009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80"/>
          <p:cNvCxnSpPr/>
          <p:nvPr/>
        </p:nvCxnSpPr>
        <p:spPr>
          <a:xfrm rot="10800000">
            <a:off x="273737" y="1909000"/>
            <a:ext cx="4009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80"/>
          <p:cNvCxnSpPr/>
          <p:nvPr/>
        </p:nvCxnSpPr>
        <p:spPr>
          <a:xfrm rot="10800000">
            <a:off x="273737" y="2846800"/>
            <a:ext cx="4009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80"/>
          <p:cNvCxnSpPr/>
          <p:nvPr/>
        </p:nvCxnSpPr>
        <p:spPr>
          <a:xfrm rot="10800000">
            <a:off x="4861515" y="971200"/>
            <a:ext cx="4008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" name="Google Shape;782;p80"/>
          <p:cNvCxnSpPr/>
          <p:nvPr/>
        </p:nvCxnSpPr>
        <p:spPr>
          <a:xfrm rot="10800000">
            <a:off x="4861070" y="1909000"/>
            <a:ext cx="4009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80"/>
          <p:cNvCxnSpPr/>
          <p:nvPr/>
        </p:nvCxnSpPr>
        <p:spPr>
          <a:xfrm rot="10800000">
            <a:off x="4861070" y="2846800"/>
            <a:ext cx="4009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4" name="Google Shape;784;p80"/>
          <p:cNvSpPr txBox="1">
            <a:spLocks noGrp="1"/>
          </p:cNvSpPr>
          <p:nvPr>
            <p:ph type="title" idx="7"/>
          </p:nvPr>
        </p:nvSpPr>
        <p:spPr>
          <a:xfrm>
            <a:off x="274800" y="366675"/>
            <a:ext cx="8594400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Contents</a:t>
            </a:r>
            <a:endParaRPr sz="2900"/>
          </a:p>
        </p:txBody>
      </p:sp>
      <p:sp>
        <p:nvSpPr>
          <p:cNvPr id="785" name="Google Shape;785;p80"/>
          <p:cNvSpPr txBox="1">
            <a:spLocks noGrp="1"/>
          </p:cNvSpPr>
          <p:nvPr>
            <p:ph type="title"/>
          </p:nvPr>
        </p:nvSpPr>
        <p:spPr>
          <a:xfrm>
            <a:off x="273833" y="1255450"/>
            <a:ext cx="3342900" cy="2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Text Clustering</a:t>
            </a:r>
            <a:endParaRPr/>
          </a:p>
        </p:txBody>
      </p:sp>
      <p:sp>
        <p:nvSpPr>
          <p:cNvPr id="786" name="Google Shape;786;p80"/>
          <p:cNvSpPr txBox="1">
            <a:spLocks noGrp="1"/>
          </p:cNvSpPr>
          <p:nvPr>
            <p:ph type="title" idx="2"/>
          </p:nvPr>
        </p:nvSpPr>
        <p:spPr>
          <a:xfrm>
            <a:off x="273833" y="2193250"/>
            <a:ext cx="33429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Dataset: 20 Newsgroups</a:t>
            </a:r>
            <a:endParaRPr/>
          </a:p>
        </p:txBody>
      </p:sp>
      <p:sp>
        <p:nvSpPr>
          <p:cNvPr id="787" name="Google Shape;787;p80"/>
          <p:cNvSpPr txBox="1">
            <a:spLocks noGrp="1"/>
          </p:cNvSpPr>
          <p:nvPr>
            <p:ph type="title" idx="3"/>
          </p:nvPr>
        </p:nvSpPr>
        <p:spPr>
          <a:xfrm>
            <a:off x="273823" y="3131050"/>
            <a:ext cx="4093500" cy="72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Research Context: </a:t>
            </a:r>
            <a:r>
              <a:rPr lang="en" sz="1700"/>
              <a:t>Petukhova et al. (2023)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/>
          </a:p>
        </p:txBody>
      </p:sp>
      <p:sp>
        <p:nvSpPr>
          <p:cNvPr id="788" name="Google Shape;788;p80"/>
          <p:cNvSpPr txBox="1">
            <a:spLocks noGrp="1"/>
          </p:cNvSpPr>
          <p:nvPr>
            <p:ph type="title" idx="4"/>
          </p:nvPr>
        </p:nvSpPr>
        <p:spPr>
          <a:xfrm>
            <a:off x="4861167" y="1255450"/>
            <a:ext cx="3342900" cy="997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Preprocessing, Embeddings, Clustering Algorithms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0"/>
          <p:cNvSpPr txBox="1">
            <a:spLocks noGrp="1"/>
          </p:cNvSpPr>
          <p:nvPr>
            <p:ph type="title" idx="5"/>
          </p:nvPr>
        </p:nvSpPr>
        <p:spPr>
          <a:xfrm>
            <a:off x="4861167" y="2409875"/>
            <a:ext cx="3342900" cy="2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dirty="0"/>
              <a:t>Evaluation &amp; Visualizations</a:t>
            </a:r>
            <a:endParaRPr dirty="0"/>
          </a:p>
        </p:txBody>
      </p:sp>
      <p:sp>
        <p:nvSpPr>
          <p:cNvPr id="790" name="Google Shape;790;p80"/>
          <p:cNvSpPr txBox="1">
            <a:spLocks noGrp="1"/>
          </p:cNvSpPr>
          <p:nvPr>
            <p:ph type="title" idx="6"/>
          </p:nvPr>
        </p:nvSpPr>
        <p:spPr>
          <a:xfrm>
            <a:off x="4861167" y="3338963"/>
            <a:ext cx="3342900" cy="2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dirty="0"/>
              <a:t>Results — Comparison</a:t>
            </a:r>
            <a:endParaRPr dirty="0"/>
          </a:p>
        </p:txBody>
      </p:sp>
      <p:sp>
        <p:nvSpPr>
          <p:cNvPr id="791" name="Google Shape;791;p80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92" name="Google Shape;792;p80"/>
          <p:cNvSpPr txBox="1">
            <a:spLocks noGrp="1"/>
          </p:cNvSpPr>
          <p:nvPr>
            <p:ph type="subTitle" idx="8"/>
          </p:nvPr>
        </p:nvSpPr>
        <p:spPr>
          <a:xfrm>
            <a:off x="274675" y="1067825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93" name="Google Shape;793;p80"/>
          <p:cNvSpPr txBox="1">
            <a:spLocks noGrp="1"/>
          </p:cNvSpPr>
          <p:nvPr>
            <p:ph type="subTitle" idx="9"/>
          </p:nvPr>
        </p:nvSpPr>
        <p:spPr>
          <a:xfrm>
            <a:off x="4861550" y="1067825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94" name="Google Shape;794;p80"/>
          <p:cNvSpPr txBox="1">
            <a:spLocks noGrp="1"/>
          </p:cNvSpPr>
          <p:nvPr>
            <p:ph type="subTitle" idx="13"/>
          </p:nvPr>
        </p:nvSpPr>
        <p:spPr>
          <a:xfrm>
            <a:off x="274675" y="2005625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5" name="Google Shape;795;p80"/>
          <p:cNvSpPr txBox="1">
            <a:spLocks noGrp="1"/>
          </p:cNvSpPr>
          <p:nvPr>
            <p:ph type="subTitle" idx="14"/>
          </p:nvPr>
        </p:nvSpPr>
        <p:spPr>
          <a:xfrm>
            <a:off x="274675" y="2943425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96" name="Google Shape;796;p80"/>
          <p:cNvSpPr txBox="1">
            <a:spLocks noGrp="1"/>
          </p:cNvSpPr>
          <p:nvPr>
            <p:ph type="subTitle" idx="15"/>
          </p:nvPr>
        </p:nvSpPr>
        <p:spPr>
          <a:xfrm>
            <a:off x="4861550" y="2005625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97" name="Google Shape;797;p80"/>
          <p:cNvSpPr txBox="1">
            <a:spLocks noGrp="1"/>
          </p:cNvSpPr>
          <p:nvPr>
            <p:ph type="subTitle" idx="16"/>
          </p:nvPr>
        </p:nvSpPr>
        <p:spPr>
          <a:xfrm>
            <a:off x="4861550" y="2943425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798" name="Google Shape;798;p80"/>
          <p:cNvCxnSpPr/>
          <p:nvPr/>
        </p:nvCxnSpPr>
        <p:spPr>
          <a:xfrm rot="10800000">
            <a:off x="273737" y="3664600"/>
            <a:ext cx="4009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9" name="Google Shape;799;p80"/>
          <p:cNvCxnSpPr/>
          <p:nvPr/>
        </p:nvCxnSpPr>
        <p:spPr>
          <a:xfrm rot="10800000">
            <a:off x="4861070" y="3664600"/>
            <a:ext cx="4009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0" name="Google Shape;800;p80"/>
          <p:cNvSpPr txBox="1">
            <a:spLocks noGrp="1"/>
          </p:cNvSpPr>
          <p:nvPr>
            <p:ph type="title" idx="3"/>
          </p:nvPr>
        </p:nvSpPr>
        <p:spPr>
          <a:xfrm>
            <a:off x="273833" y="3948850"/>
            <a:ext cx="33429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Methodology Overview</a:t>
            </a:r>
            <a:endParaRPr/>
          </a:p>
        </p:txBody>
      </p:sp>
      <p:sp>
        <p:nvSpPr>
          <p:cNvPr id="801" name="Google Shape;801;p80"/>
          <p:cNvSpPr txBox="1">
            <a:spLocks noGrp="1"/>
          </p:cNvSpPr>
          <p:nvPr>
            <p:ph type="title" idx="6"/>
          </p:nvPr>
        </p:nvSpPr>
        <p:spPr>
          <a:xfrm>
            <a:off x="4861167" y="4101400"/>
            <a:ext cx="3342900" cy="2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dirty="0"/>
              <a:t>Contributions</a:t>
            </a:r>
            <a:endParaRPr dirty="0"/>
          </a:p>
        </p:txBody>
      </p:sp>
      <p:sp>
        <p:nvSpPr>
          <p:cNvPr id="802" name="Google Shape;802;p80"/>
          <p:cNvSpPr txBox="1">
            <a:spLocks noGrp="1"/>
          </p:cNvSpPr>
          <p:nvPr>
            <p:ph type="subTitle" idx="14"/>
          </p:nvPr>
        </p:nvSpPr>
        <p:spPr>
          <a:xfrm>
            <a:off x="274675" y="3761225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03" name="Google Shape;803;p80"/>
          <p:cNvSpPr txBox="1">
            <a:spLocks noGrp="1"/>
          </p:cNvSpPr>
          <p:nvPr>
            <p:ph type="subTitle" idx="16"/>
          </p:nvPr>
        </p:nvSpPr>
        <p:spPr>
          <a:xfrm>
            <a:off x="4861550" y="3761225"/>
            <a:ext cx="1809900" cy="1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8"/>
          <p:cNvSpPr txBox="1">
            <a:spLocks noGrp="1"/>
          </p:cNvSpPr>
          <p:nvPr>
            <p:ph type="title"/>
          </p:nvPr>
        </p:nvSpPr>
        <p:spPr>
          <a:xfrm>
            <a:off x="299250" y="457200"/>
            <a:ext cx="73926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 Visualization (AHC)</a:t>
            </a:r>
            <a:endParaRPr/>
          </a:p>
        </p:txBody>
      </p:sp>
      <p:sp>
        <p:nvSpPr>
          <p:cNvPr id="957" name="Google Shape;957;p98"/>
          <p:cNvSpPr txBox="1"/>
          <p:nvPr/>
        </p:nvSpPr>
        <p:spPr>
          <a:xfrm>
            <a:off x="1157700" y="1281750"/>
            <a:ext cx="476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8" name="Google Shape;95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5450"/>
            <a:ext cx="4525049" cy="361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050" y="1120000"/>
            <a:ext cx="4618950" cy="36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9"/>
          <p:cNvSpPr txBox="1">
            <a:spLocks noGrp="1"/>
          </p:cNvSpPr>
          <p:nvPr>
            <p:ph type="title"/>
          </p:nvPr>
        </p:nvSpPr>
        <p:spPr>
          <a:xfrm>
            <a:off x="299250" y="457200"/>
            <a:ext cx="87060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Embeddings Visualization (AHC)</a:t>
            </a:r>
            <a:endParaRPr sz="2000"/>
          </a:p>
        </p:txBody>
      </p:sp>
      <p:sp>
        <p:nvSpPr>
          <p:cNvPr id="965" name="Google Shape;965;p99"/>
          <p:cNvSpPr txBox="1"/>
          <p:nvPr/>
        </p:nvSpPr>
        <p:spPr>
          <a:xfrm>
            <a:off x="1157700" y="1281750"/>
            <a:ext cx="476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6" name="Google Shape;96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425"/>
            <a:ext cx="4453599" cy="372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600" y="1183425"/>
            <a:ext cx="4698375" cy="37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00"/>
          <p:cNvSpPr txBox="1">
            <a:spLocks noGrp="1"/>
          </p:cNvSpPr>
          <p:nvPr>
            <p:ph type="title"/>
          </p:nvPr>
        </p:nvSpPr>
        <p:spPr>
          <a:xfrm>
            <a:off x="299250" y="457200"/>
            <a:ext cx="8616000" cy="3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BERT Embeddings Visualization (AHC)</a:t>
            </a:r>
            <a:endParaRPr sz="2700"/>
          </a:p>
        </p:txBody>
      </p:sp>
      <p:sp>
        <p:nvSpPr>
          <p:cNvPr id="973" name="Google Shape;973;p100"/>
          <p:cNvSpPr txBox="1"/>
          <p:nvPr/>
        </p:nvSpPr>
        <p:spPr>
          <a:xfrm>
            <a:off x="1157700" y="1281750"/>
            <a:ext cx="476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4" name="Google Shape;97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5175"/>
            <a:ext cx="4572001" cy="3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81750"/>
            <a:ext cx="4572001" cy="36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101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1" name="Google Shape;981;p101"/>
          <p:cNvCxnSpPr/>
          <p:nvPr/>
        </p:nvCxnSpPr>
        <p:spPr>
          <a:xfrm rot="10800000">
            <a:off x="285600" y="1181200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2" name="Google Shape;982;p101"/>
          <p:cNvSpPr txBox="1">
            <a:spLocks noGrp="1"/>
          </p:cNvSpPr>
          <p:nvPr>
            <p:ph type="title"/>
          </p:nvPr>
        </p:nvSpPr>
        <p:spPr>
          <a:xfrm>
            <a:off x="275400" y="457200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Analysis</a:t>
            </a:r>
            <a:endParaRPr/>
          </a:p>
        </p:txBody>
      </p:sp>
      <p:sp>
        <p:nvSpPr>
          <p:cNvPr id="983" name="Google Shape;983;p101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984" name="Google Shape;984;p101"/>
          <p:cNvSpPr txBox="1">
            <a:spLocks noGrp="1"/>
          </p:cNvSpPr>
          <p:nvPr>
            <p:ph type="body" idx="2"/>
          </p:nvPr>
        </p:nvSpPr>
        <p:spPr>
          <a:xfrm>
            <a:off x="274800" y="1531925"/>
            <a:ext cx="8594400" cy="32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1600" b="1">
                <a:latin typeface="Playfair Display"/>
                <a:ea typeface="Playfair Display"/>
                <a:cs typeface="Playfair Display"/>
                <a:sym typeface="Playfair Display"/>
              </a:rPr>
              <a:t>OpenAI embeddings dominate performance: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 Highest ARI (0.454, AHC) and HS (0.624, AHC), with K-means achieving superior Macro F1 (0.621)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1600" b="1">
                <a:latin typeface="Playfair Display"/>
                <a:ea typeface="Playfair Display"/>
                <a:cs typeface="Playfair Display"/>
                <a:sym typeface="Playfair Display"/>
              </a:rPr>
              <a:t>BERT balances efficiency and accuracy: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 Moderate ARI (0.360, AHC) and HS (0.535, AHC) with lower computational cost than OpenAI, making it a strong open-source choice for resource-constrained settings.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1600" b="1">
                <a:latin typeface="Playfair Display"/>
                <a:ea typeface="Playfair Display"/>
                <a:cs typeface="Playfair Display"/>
                <a:sym typeface="Playfair Display"/>
              </a:rPr>
              <a:t>TF-IDF baseline underscores semantic limitations: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 Lowest ARI (0.064, K-means) and SS (0.002, AHC), confirming the need for contextual embeddings to capture nuanced text relationships.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Paper’s findings align with code results.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02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0" name="Google Shape;990;p102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1" name="Google Shape;991;p102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Insights from </a:t>
            </a:r>
            <a:r>
              <a:rPr lang="en" sz="3700" i="1"/>
              <a:t>Petukhova et al. </a:t>
            </a:r>
            <a:r>
              <a:rPr lang="en" sz="3300"/>
              <a:t>(2023)</a:t>
            </a:r>
            <a:endParaRPr sz="3300"/>
          </a:p>
        </p:txBody>
      </p:sp>
      <p:sp>
        <p:nvSpPr>
          <p:cNvPr id="992" name="Google Shape;992;p102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993" name="Google Shape;993;p102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1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Summarization typically reduces clustering performance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Larger embedding dimensions improve results but at computational expense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Falcon, LLaMA-2 embeddings showed lower performance compared to OpenAI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03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9" name="Google Shape;999;p103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0" name="Google Shape;1000;p103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Future Directions</a:t>
            </a:r>
            <a:endParaRPr sz="3300"/>
          </a:p>
        </p:txBody>
      </p:sp>
      <p:sp>
        <p:nvSpPr>
          <p:cNvPr id="1001" name="Google Shape;1001;p103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002" name="Google Shape;1002;p103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2576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OpenAI embeddings excel for nuanced text clustering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BERT embeddings suitable for resource-limited environments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TF-IDF useful as a quick, interpretable baseline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Future research: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Experimenting with summarization prompts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Exploring larger, computationally feasible models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Extending analysis to varied datasets and contexts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4"/>
          <p:cNvSpPr txBox="1">
            <a:spLocks noGrp="1"/>
          </p:cNvSpPr>
          <p:nvPr>
            <p:ph type="title"/>
          </p:nvPr>
        </p:nvSpPr>
        <p:spPr>
          <a:xfrm>
            <a:off x="276075" y="457200"/>
            <a:ext cx="42489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Contributions</a:t>
            </a:r>
            <a:endParaRPr/>
          </a:p>
        </p:txBody>
      </p:sp>
      <p:sp>
        <p:nvSpPr>
          <p:cNvPr id="1008" name="Google Shape;1008;p104"/>
          <p:cNvSpPr txBox="1">
            <a:spLocks noGrp="1"/>
          </p:cNvSpPr>
          <p:nvPr>
            <p:ph type="subTitle" idx="1"/>
          </p:nvPr>
        </p:nvSpPr>
        <p:spPr>
          <a:xfrm>
            <a:off x="875463" y="1274125"/>
            <a:ext cx="5511300" cy="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5240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550" b="1">
                <a:solidFill>
                  <a:srgbClr val="273540"/>
                </a:solidFill>
                <a:highlight>
                  <a:srgbClr val="FFFFFF"/>
                </a:highlight>
              </a:rPr>
              <a:t>Bhanu Prakash Ramineni and Narendar Pillalamarri</a:t>
            </a:r>
            <a:endParaRPr sz="1900" b="1"/>
          </a:p>
        </p:txBody>
      </p:sp>
      <p:sp>
        <p:nvSpPr>
          <p:cNvPr id="1009" name="Google Shape;1009;p104"/>
          <p:cNvSpPr txBox="1">
            <a:spLocks noGrp="1"/>
          </p:cNvSpPr>
          <p:nvPr>
            <p:ph type="body" idx="8"/>
          </p:nvPr>
        </p:nvSpPr>
        <p:spPr>
          <a:xfrm>
            <a:off x="1399588" y="1717525"/>
            <a:ext cx="5132400" cy="76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Data Preprocessing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TF-IDF Embeddings &amp; K-means Clustering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OpenAI Embeddings, Clustering &amp; Evaluation</a:t>
            </a:r>
            <a:endParaRPr sz="1400"/>
          </a:p>
        </p:txBody>
      </p:sp>
      <p:sp>
        <p:nvSpPr>
          <p:cNvPr id="1010" name="Google Shape;1010;p104"/>
          <p:cNvSpPr txBox="1">
            <a:spLocks noGrp="1"/>
          </p:cNvSpPr>
          <p:nvPr>
            <p:ph type="subTitle" idx="1"/>
          </p:nvPr>
        </p:nvSpPr>
        <p:spPr>
          <a:xfrm>
            <a:off x="875463" y="2660375"/>
            <a:ext cx="3972600" cy="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15240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550" b="1">
                <a:solidFill>
                  <a:srgbClr val="273540"/>
                </a:solidFill>
                <a:highlight>
                  <a:srgbClr val="FFFFFF"/>
                </a:highlight>
              </a:rPr>
              <a:t>Sahithi Maryada and Damini Madhurika</a:t>
            </a:r>
            <a:endParaRPr sz="1900" b="1"/>
          </a:p>
        </p:txBody>
      </p:sp>
      <p:sp>
        <p:nvSpPr>
          <p:cNvPr id="1011" name="Google Shape;1011;p104"/>
          <p:cNvSpPr txBox="1">
            <a:spLocks noGrp="1"/>
          </p:cNvSpPr>
          <p:nvPr>
            <p:ph type="body" idx="8"/>
          </p:nvPr>
        </p:nvSpPr>
        <p:spPr>
          <a:xfrm>
            <a:off x="1399600" y="3103775"/>
            <a:ext cx="5878800" cy="76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BERT Embeddings, Agglomerative Hierarchical Clustering (AHC) for three embeddings, and Evaluation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PPT Slides preparation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81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81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0" name="Google Shape;810;p81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Text Clustering</a:t>
            </a:r>
            <a:endParaRPr/>
          </a:p>
        </p:txBody>
      </p:sp>
      <p:sp>
        <p:nvSpPr>
          <p:cNvPr id="811" name="Google Shape;811;p81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12" name="Google Shape;812;p81"/>
          <p:cNvSpPr txBox="1">
            <a:spLocks noGrp="1"/>
          </p:cNvSpPr>
          <p:nvPr>
            <p:ph type="body" idx="2"/>
          </p:nvPr>
        </p:nvSpPr>
        <p:spPr>
          <a:xfrm>
            <a:off x="252300" y="1801500"/>
            <a:ext cx="8594400" cy="202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Unsupervised machine learning task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Automatically groups similar textual documents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Applications include topic modeling, sentiment analysis, and content organization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Challenges: dimensionality, semantics, computational efficiency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82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8" name="Google Shape;818;p82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82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Overview: 20 Newsgroups</a:t>
            </a:r>
            <a:endParaRPr/>
          </a:p>
        </p:txBody>
      </p:sp>
      <p:sp>
        <p:nvSpPr>
          <p:cNvPr id="820" name="Google Shape;820;p82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21" name="Google Shape;821;p82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9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18,846 documents from 20 distinct categories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Categories include topics like atheism, computers, medicine, politics, science, religion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Rich source for evaluating clustering algorithms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Requires robust preprocessing due to noisy data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83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7" name="Google Shape;827;p83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8" name="Google Shape;828;p83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Context- </a:t>
            </a:r>
            <a:r>
              <a:rPr lang="en" sz="3400" i="1"/>
              <a:t>Petukhova et al. </a:t>
            </a:r>
            <a:r>
              <a:rPr lang="en" sz="3400"/>
              <a:t>(2023)</a:t>
            </a:r>
            <a:endParaRPr sz="3400"/>
          </a:p>
        </p:txBody>
      </p:sp>
      <p:sp>
        <p:nvSpPr>
          <p:cNvPr id="829" name="Google Shape;829;p83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30" name="Google Shape;830;p83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9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Analyzed various embeddings (OpenAI, BERT, Falcon, LLaMA-2)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Findings: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OpenAI embeddings offer superior performance for structured data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BERT provides strong open-source alternative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Embedding dimensionality impacts clustering effectiveness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84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84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84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Overview</a:t>
            </a:r>
            <a:endParaRPr/>
          </a:p>
        </p:txBody>
      </p:sp>
      <p:sp>
        <p:nvSpPr>
          <p:cNvPr id="838" name="Google Shape;838;p84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39" name="Google Shape;839;p84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23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Dataset loading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Text preprocessing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Embeddings generation (TF-IDF, OpenAI, BERT)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Clustering Algorithms (K-Means, Agglomerative Hierarchical)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Evaluation using ARI, HS, SS, F1-Score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Visualization using PCA, t-SNE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85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5" name="Google Shape;845;p85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85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Preprocessing Steps</a:t>
            </a:r>
            <a:endParaRPr/>
          </a:p>
        </p:txBody>
      </p:sp>
      <p:sp>
        <p:nvSpPr>
          <p:cNvPr id="847" name="Google Shape;847;p85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48" name="Google Shape;848;p85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523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Convert text to lowercase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Remove non-alphabetic characters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Eliminate stopwords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Ensure uniformity and reduce noise 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49" name="Google Shape;849;p85"/>
          <p:cNvSpPr txBox="1"/>
          <p:nvPr/>
        </p:nvSpPr>
        <p:spPr>
          <a:xfrm>
            <a:off x="4898100" y="2822325"/>
            <a:ext cx="4245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Example of Preprocessing: </a:t>
            </a:r>
            <a:endParaRPr sz="1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Raw: "I'm buying a 1995 Honda Civic. Advice?"</a:t>
            </a:r>
            <a:endParaRPr sz="1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Processed: "buying honda civic advice"</a:t>
            </a:r>
            <a:endParaRPr sz="1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Simplifies analysis, removes irrelevant features</a:t>
            </a:r>
            <a:endParaRPr sz="1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86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5" name="Google Shape;855;p86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6" name="Google Shape;856;p86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Embedding: TF-IDF</a:t>
            </a:r>
            <a:endParaRPr/>
          </a:p>
        </p:txBody>
      </p:sp>
      <p:sp>
        <p:nvSpPr>
          <p:cNvPr id="857" name="Google Shape;857;p86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58" name="Google Shape;858;p86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523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Term Frequency-Inverse Document Frequency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Captures lexical importance, not semantics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Parameters: max_df=0.95, min_df=5, max_features=8000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Sparse matrix representation for computational efficiency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87" descr="Confetti carnival decoration white background (Provided by Getty Images)"/>
          <p:cNvPicPr preferRelativeResize="0"/>
          <p:nvPr/>
        </p:nvPicPr>
        <p:blipFill rotWithShape="1">
          <a:blip r:embed="rId3">
            <a:alphaModFix amt="15000"/>
          </a:blip>
          <a:srcRect t="11162" b="11155"/>
          <a:stretch/>
        </p:blipFill>
        <p:spPr>
          <a:xfrm>
            <a:off x="-4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4" name="Google Shape;864;p87"/>
          <p:cNvCxnSpPr/>
          <p:nvPr/>
        </p:nvCxnSpPr>
        <p:spPr>
          <a:xfrm rot="10800000">
            <a:off x="285600" y="1621525"/>
            <a:ext cx="8574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87"/>
          <p:cNvSpPr txBox="1">
            <a:spLocks noGrp="1"/>
          </p:cNvSpPr>
          <p:nvPr>
            <p:ph type="title"/>
          </p:nvPr>
        </p:nvSpPr>
        <p:spPr>
          <a:xfrm>
            <a:off x="275400" y="747125"/>
            <a:ext cx="8594400" cy="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Text Embedding: OpenAI Embeddings</a:t>
            </a:r>
            <a:endParaRPr sz="3900"/>
          </a:p>
        </p:txBody>
      </p:sp>
      <p:sp>
        <p:nvSpPr>
          <p:cNvPr id="866" name="Google Shape;866;p87"/>
          <p:cNvSpPr txBox="1">
            <a:spLocks noGrp="1"/>
          </p:cNvSpPr>
          <p:nvPr>
            <p:ph type="sldNum" idx="12"/>
          </p:nvPr>
        </p:nvSpPr>
        <p:spPr>
          <a:xfrm>
            <a:off x="8656458" y="4815950"/>
            <a:ext cx="336000" cy="1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67" name="Google Shape;867;p87"/>
          <p:cNvSpPr txBox="1">
            <a:spLocks noGrp="1"/>
          </p:cNvSpPr>
          <p:nvPr>
            <p:ph type="body" idx="2"/>
          </p:nvPr>
        </p:nvSpPr>
        <p:spPr>
          <a:xfrm>
            <a:off x="274800" y="1941825"/>
            <a:ext cx="8594400" cy="1523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Model: text-embedding-ada-002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1536-dimensional embeddings capturing nuanced semantics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Best performance in paper’s findings (F1: 0.69)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Computational cost higher but captures deeper semantic structure 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ject Kickoff Presentation">
  <a:themeElements>
    <a:clrScheme name="Simple Light">
      <a:dk1>
        <a:srgbClr val="FBFBFB"/>
      </a:dk1>
      <a:lt1>
        <a:srgbClr val="1C2026"/>
      </a:lt1>
      <a:dk2>
        <a:srgbClr val="F5F5F5"/>
      </a:dk2>
      <a:lt2>
        <a:srgbClr val="1C2026"/>
      </a:lt2>
      <a:accent1>
        <a:srgbClr val="E9E9E9"/>
      </a:accent1>
      <a:accent2>
        <a:srgbClr val="7A7A7A"/>
      </a:accent2>
      <a:accent3>
        <a:srgbClr val="C2C2C2"/>
      </a:accent3>
      <a:accent4>
        <a:srgbClr val="434343"/>
      </a:accent4>
      <a:accent5>
        <a:srgbClr val="666666"/>
      </a:accent5>
      <a:accent6>
        <a:srgbClr val="999999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855</Words>
  <Application>Microsoft Macintosh PowerPoint</Application>
  <PresentationFormat>On-screen Show (16:9)</PresentationFormat>
  <Paragraphs>154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Playfair Display Medium</vt:lpstr>
      <vt:lpstr>Lato</vt:lpstr>
      <vt:lpstr>Urbanist</vt:lpstr>
      <vt:lpstr>Playfair Display</vt:lpstr>
      <vt:lpstr>Urbanist Medium</vt:lpstr>
      <vt:lpstr>Arial</vt:lpstr>
      <vt:lpstr>Urbanist SemiBold</vt:lpstr>
      <vt:lpstr>Georgia</vt:lpstr>
      <vt:lpstr>Dark Particles</vt:lpstr>
      <vt:lpstr>Project Kickoff Presentation</vt:lpstr>
      <vt:lpstr>Text Data Clustering   LLM embeddings (OpenAI, BERT)  vs TF-IDF embedding</vt:lpstr>
      <vt:lpstr>Contents</vt:lpstr>
      <vt:lpstr>What is Text Clustering</vt:lpstr>
      <vt:lpstr>Dataset Overview: 20 Newsgroups</vt:lpstr>
      <vt:lpstr>Research Context- Petukhova et al. (2023)</vt:lpstr>
      <vt:lpstr>Methodology Overview</vt:lpstr>
      <vt:lpstr>Text Preprocessing Steps</vt:lpstr>
      <vt:lpstr>Text Embedding: TF-IDF</vt:lpstr>
      <vt:lpstr>Text Embedding: OpenAI Embeddings</vt:lpstr>
      <vt:lpstr>Text Embedding: BERT Embeddings</vt:lpstr>
      <vt:lpstr>Clustering Algorithm: K-Means</vt:lpstr>
      <vt:lpstr>Clustering Algorithm: Agglomerative Hierarchical</vt:lpstr>
      <vt:lpstr>Evaluation Metrics Overview</vt:lpstr>
      <vt:lpstr>Visualization Techniques: PCA</vt:lpstr>
      <vt:lpstr>Visualization Techniques: t-SNE</vt:lpstr>
      <vt:lpstr>Clustering Results</vt:lpstr>
      <vt:lpstr>TF-IDF Visualization (K-means)</vt:lpstr>
      <vt:lpstr>OpenAI Embeddings Visualization (K-means)</vt:lpstr>
      <vt:lpstr>BERT Embeddings Visualization (K-means)</vt:lpstr>
      <vt:lpstr>TF-IDF Visualization (AHC)</vt:lpstr>
      <vt:lpstr>OpenAI Embeddings Visualization (AHC)</vt:lpstr>
      <vt:lpstr>BERT Embeddings Visualization (AHC)</vt:lpstr>
      <vt:lpstr>Comparative Analysis</vt:lpstr>
      <vt:lpstr>Key Insights from Petukhova et al. (2023)</vt:lpstr>
      <vt:lpstr>Conclusions and Future Directions</vt:lpstr>
      <vt:lpstr>Individual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Maryada, Sahithi R</cp:lastModifiedBy>
  <cp:revision>2</cp:revision>
  <dcterms:modified xsi:type="dcterms:W3CDTF">2025-05-05T04:17:40Z</dcterms:modified>
</cp:coreProperties>
</file>